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7" r:id="rId1"/>
  </p:sldMasterIdLst>
  <p:notesMasterIdLst>
    <p:notesMasterId r:id="rId70"/>
  </p:notesMasterIdLst>
  <p:sldIdLst>
    <p:sldId id="419" r:id="rId2"/>
    <p:sldId id="391" r:id="rId3"/>
    <p:sldId id="425" r:id="rId4"/>
    <p:sldId id="426" r:id="rId5"/>
    <p:sldId id="432" r:id="rId6"/>
    <p:sldId id="422" r:id="rId7"/>
    <p:sldId id="412" r:id="rId8"/>
    <p:sldId id="392" r:id="rId9"/>
    <p:sldId id="393" r:id="rId10"/>
    <p:sldId id="397" r:id="rId11"/>
    <p:sldId id="431" r:id="rId12"/>
    <p:sldId id="398" r:id="rId13"/>
    <p:sldId id="399" r:id="rId14"/>
    <p:sldId id="400" r:id="rId15"/>
    <p:sldId id="401" r:id="rId16"/>
    <p:sldId id="430" r:id="rId17"/>
    <p:sldId id="394" r:id="rId18"/>
    <p:sldId id="414" r:id="rId19"/>
    <p:sldId id="396" r:id="rId20"/>
    <p:sldId id="402" r:id="rId21"/>
    <p:sldId id="403" r:id="rId22"/>
    <p:sldId id="413" r:id="rId23"/>
    <p:sldId id="404" r:id="rId24"/>
    <p:sldId id="405" r:id="rId25"/>
    <p:sldId id="433" r:id="rId26"/>
    <p:sldId id="406" r:id="rId27"/>
    <p:sldId id="407" r:id="rId28"/>
    <p:sldId id="416" r:id="rId29"/>
    <p:sldId id="408" r:id="rId30"/>
    <p:sldId id="423" r:id="rId31"/>
    <p:sldId id="257" r:id="rId32"/>
    <p:sldId id="390" r:id="rId33"/>
    <p:sldId id="410" r:id="rId34"/>
    <p:sldId id="418" r:id="rId35"/>
    <p:sldId id="420" r:id="rId36"/>
    <p:sldId id="409" r:id="rId37"/>
    <p:sldId id="411" r:id="rId38"/>
    <p:sldId id="259" r:id="rId39"/>
    <p:sldId id="360" r:id="rId40"/>
    <p:sldId id="261" r:id="rId41"/>
    <p:sldId id="371" r:id="rId42"/>
    <p:sldId id="260" r:id="rId43"/>
    <p:sldId id="372" r:id="rId44"/>
    <p:sldId id="373" r:id="rId45"/>
    <p:sldId id="374" r:id="rId46"/>
    <p:sldId id="262" r:id="rId47"/>
    <p:sldId id="263" r:id="rId48"/>
    <p:sldId id="375" r:id="rId49"/>
    <p:sldId id="266" r:id="rId50"/>
    <p:sldId id="366" r:id="rId51"/>
    <p:sldId id="362" r:id="rId52"/>
    <p:sldId id="363" r:id="rId53"/>
    <p:sldId id="364" r:id="rId54"/>
    <p:sldId id="365" r:id="rId55"/>
    <p:sldId id="367" r:id="rId56"/>
    <p:sldId id="369" r:id="rId57"/>
    <p:sldId id="389" r:id="rId58"/>
    <p:sldId id="370" r:id="rId59"/>
    <p:sldId id="368" r:id="rId60"/>
    <p:sldId id="376" r:id="rId61"/>
    <p:sldId id="377" r:id="rId62"/>
    <p:sldId id="378" r:id="rId63"/>
    <p:sldId id="379" r:id="rId64"/>
    <p:sldId id="381" r:id="rId65"/>
    <p:sldId id="380" r:id="rId66"/>
    <p:sldId id="428" r:id="rId67"/>
    <p:sldId id="429" r:id="rId68"/>
    <p:sldId id="415"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758411-549A-F74B-BF62-D4F73B558683}" v="57" dt="2024-04-16T12:31:01.5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98"/>
    <p:restoredTop sz="86728"/>
  </p:normalViewPr>
  <p:slideViewPr>
    <p:cSldViewPr snapToGrid="0">
      <p:cViewPr varScale="1">
        <p:scale>
          <a:sx n="158" d="100"/>
          <a:sy n="158" d="100"/>
        </p:scale>
        <p:origin x="6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iner, Thomas" userId="1cb1c007-9fab-41a4-9551-11dcb1ef4d26" providerId="ADAL" clId="{4427487B-157A-2C43-9017-316F41BF5E05}"/>
    <pc:docChg chg="undo redo custSel addSld delSld modSld sldOrd">
      <pc:chgData name="Greiner, Thomas" userId="1cb1c007-9fab-41a4-9551-11dcb1ef4d26" providerId="ADAL" clId="{4427487B-157A-2C43-9017-316F41BF5E05}" dt="2024-04-15T09:05:29.961" v="10972" actId="1076"/>
      <pc:docMkLst>
        <pc:docMk/>
      </pc:docMkLst>
      <pc:sldChg chg="addSp delSp modSp del mod ord">
        <pc:chgData name="Greiner, Thomas" userId="1cb1c007-9fab-41a4-9551-11dcb1ef4d26" providerId="ADAL" clId="{4427487B-157A-2C43-9017-316F41BF5E05}" dt="2024-04-08T13:01:53.708" v="539" actId="2696"/>
        <pc:sldMkLst>
          <pc:docMk/>
          <pc:sldMk cId="230345808" sldId="256"/>
        </pc:sldMkLst>
        <pc:spChg chg="add del mod">
          <ac:chgData name="Greiner, Thomas" userId="1cb1c007-9fab-41a4-9551-11dcb1ef4d26" providerId="ADAL" clId="{4427487B-157A-2C43-9017-316F41BF5E05}" dt="2024-04-04T07:00:01.184" v="3"/>
          <ac:spMkLst>
            <pc:docMk/>
            <pc:sldMk cId="230345808" sldId="256"/>
            <ac:spMk id="2" creationId="{0D2E9259-71EA-A59D-B15D-5C252D0EE126}"/>
          </ac:spMkLst>
        </pc:spChg>
        <pc:spChg chg="add del mod">
          <ac:chgData name="Greiner, Thomas" userId="1cb1c007-9fab-41a4-9551-11dcb1ef4d26" providerId="ADAL" clId="{4427487B-157A-2C43-9017-316F41BF5E05}" dt="2024-04-04T07:00:02.210" v="5"/>
          <ac:spMkLst>
            <pc:docMk/>
            <pc:sldMk cId="230345808" sldId="256"/>
            <ac:spMk id="3" creationId="{1E3B5244-23B7-6C35-B554-826FD563207F}"/>
          </ac:spMkLst>
        </pc:spChg>
        <pc:spChg chg="mod">
          <ac:chgData name="Greiner, Thomas" userId="1cb1c007-9fab-41a4-9551-11dcb1ef4d26" providerId="ADAL" clId="{4427487B-157A-2C43-9017-316F41BF5E05}" dt="2024-04-04T07:00:51.692" v="29" actId="1076"/>
          <ac:spMkLst>
            <pc:docMk/>
            <pc:sldMk cId="230345808" sldId="256"/>
            <ac:spMk id="4" creationId="{F0B762B7-9244-9FC2-217C-19FA26688221}"/>
          </ac:spMkLst>
        </pc:spChg>
        <pc:spChg chg="add mod">
          <ac:chgData name="Greiner, Thomas" userId="1cb1c007-9fab-41a4-9551-11dcb1ef4d26" providerId="ADAL" clId="{4427487B-157A-2C43-9017-316F41BF5E05}" dt="2024-04-08T13:01:08.619" v="535" actId="1076"/>
          <ac:spMkLst>
            <pc:docMk/>
            <pc:sldMk cId="230345808" sldId="256"/>
            <ac:spMk id="5" creationId="{8B63E330-10B6-396F-4C0D-1AD87C978439}"/>
          </ac:spMkLst>
        </pc:spChg>
        <pc:spChg chg="add del mod">
          <ac:chgData name="Greiner, Thomas" userId="1cb1c007-9fab-41a4-9551-11dcb1ef4d26" providerId="ADAL" clId="{4427487B-157A-2C43-9017-316F41BF5E05}" dt="2024-04-04T07:02:14.761" v="60" actId="478"/>
          <ac:spMkLst>
            <pc:docMk/>
            <pc:sldMk cId="230345808" sldId="256"/>
            <ac:spMk id="7" creationId="{222C373B-31B5-1E53-E3EC-AE143C4964AD}"/>
          </ac:spMkLst>
        </pc:spChg>
        <pc:spChg chg="add del mod">
          <ac:chgData name="Greiner, Thomas" userId="1cb1c007-9fab-41a4-9551-11dcb1ef4d26" providerId="ADAL" clId="{4427487B-157A-2C43-9017-316F41BF5E05}" dt="2024-04-04T07:12:02.509" v="144" actId="21"/>
          <ac:spMkLst>
            <pc:docMk/>
            <pc:sldMk cId="230345808" sldId="256"/>
            <ac:spMk id="8" creationId="{33274C8E-17D6-A50C-B686-80247EE62716}"/>
          </ac:spMkLst>
        </pc:spChg>
        <pc:spChg chg="add del mod">
          <ac:chgData name="Greiner, Thomas" userId="1cb1c007-9fab-41a4-9551-11dcb1ef4d26" providerId="ADAL" clId="{4427487B-157A-2C43-9017-316F41BF5E05}" dt="2024-04-04T07:12:02.509" v="144" actId="21"/>
          <ac:spMkLst>
            <pc:docMk/>
            <pc:sldMk cId="230345808" sldId="256"/>
            <ac:spMk id="9" creationId="{D4E5BA8B-CD07-EB5A-088B-B1D7F4BB6219}"/>
          </ac:spMkLst>
        </pc:spChg>
        <pc:spChg chg="add del mod">
          <ac:chgData name="Greiner, Thomas" userId="1cb1c007-9fab-41a4-9551-11dcb1ef4d26" providerId="ADAL" clId="{4427487B-157A-2C43-9017-316F41BF5E05}" dt="2024-04-04T07:15:40.667" v="224" actId="478"/>
          <ac:spMkLst>
            <pc:docMk/>
            <pc:sldMk cId="230345808" sldId="256"/>
            <ac:spMk id="11" creationId="{F8C9D8F2-17AC-0492-C257-02417B5F7102}"/>
          </ac:spMkLst>
        </pc:spChg>
        <pc:spChg chg="add del mod">
          <ac:chgData name="Greiner, Thomas" userId="1cb1c007-9fab-41a4-9551-11dcb1ef4d26" providerId="ADAL" clId="{4427487B-157A-2C43-9017-316F41BF5E05}" dt="2024-04-04T07:15:38.800" v="223" actId="478"/>
          <ac:spMkLst>
            <pc:docMk/>
            <pc:sldMk cId="230345808" sldId="256"/>
            <ac:spMk id="13" creationId="{D72B8A55-B8ED-F422-02A8-39D0A15B205E}"/>
          </ac:spMkLst>
        </pc:spChg>
      </pc:sldChg>
      <pc:sldChg chg="addSp delSp modSp mod">
        <pc:chgData name="Greiner, Thomas" userId="1cb1c007-9fab-41a4-9551-11dcb1ef4d26" providerId="ADAL" clId="{4427487B-157A-2C43-9017-316F41BF5E05}" dt="2024-04-09T07:11:52.461" v="1265"/>
        <pc:sldMkLst>
          <pc:docMk/>
          <pc:sldMk cId="3902710070" sldId="260"/>
        </pc:sldMkLst>
        <pc:spChg chg="add mod">
          <ac:chgData name="Greiner, Thomas" userId="1cb1c007-9fab-41a4-9551-11dcb1ef4d26" providerId="ADAL" clId="{4427487B-157A-2C43-9017-316F41BF5E05}" dt="2024-04-09T07:11:52.461" v="1265"/>
          <ac:spMkLst>
            <pc:docMk/>
            <pc:sldMk cId="3902710070" sldId="260"/>
            <ac:spMk id="4" creationId="{845BCFFC-8253-FFD5-3DC5-ECDB9E2643EA}"/>
          </ac:spMkLst>
        </pc:spChg>
        <pc:graphicFrameChg chg="mod">
          <ac:chgData name="Greiner, Thomas" userId="1cb1c007-9fab-41a4-9551-11dcb1ef4d26" providerId="ADAL" clId="{4427487B-157A-2C43-9017-316F41BF5E05}" dt="2024-04-08T10:27:52.122" v="527"/>
          <ac:graphicFrameMkLst>
            <pc:docMk/>
            <pc:sldMk cId="3902710070" sldId="260"/>
            <ac:graphicFrameMk id="3" creationId="{CFA1B9E7-D341-7A19-4898-31C8A613FDEB}"/>
          </ac:graphicFrameMkLst>
        </pc:graphicFrameChg>
        <pc:graphicFrameChg chg="mod">
          <ac:chgData name="Greiner, Thomas" userId="1cb1c007-9fab-41a4-9551-11dcb1ef4d26" providerId="ADAL" clId="{4427487B-157A-2C43-9017-316F41BF5E05}" dt="2024-04-08T10:27:23.631" v="521"/>
          <ac:graphicFrameMkLst>
            <pc:docMk/>
            <pc:sldMk cId="3902710070" sldId="260"/>
            <ac:graphicFrameMk id="14" creationId="{00276D87-5940-6ACD-CF38-27B1C509F748}"/>
          </ac:graphicFrameMkLst>
        </pc:graphicFrameChg>
        <pc:graphicFrameChg chg="mod">
          <ac:chgData name="Greiner, Thomas" userId="1cb1c007-9fab-41a4-9551-11dcb1ef4d26" providerId="ADAL" clId="{4427487B-157A-2C43-9017-316F41BF5E05}" dt="2024-04-08T10:27:53.324" v="528"/>
          <ac:graphicFrameMkLst>
            <pc:docMk/>
            <pc:sldMk cId="3902710070" sldId="260"/>
            <ac:graphicFrameMk id="21" creationId="{57BA67E9-F7B3-ED91-F21F-18F9875C8B60}"/>
          </ac:graphicFrameMkLst>
        </pc:graphicFrameChg>
        <pc:cxnChg chg="del">
          <ac:chgData name="Greiner, Thomas" userId="1cb1c007-9fab-41a4-9551-11dcb1ef4d26" providerId="ADAL" clId="{4427487B-157A-2C43-9017-316F41BF5E05}" dt="2024-04-09T07:11:52.123" v="1264" actId="478"/>
          <ac:cxnSpMkLst>
            <pc:docMk/>
            <pc:sldMk cId="3902710070" sldId="260"/>
            <ac:cxnSpMk id="8" creationId="{26C937B5-AC85-036C-F1A6-9291008E128D}"/>
          </ac:cxnSpMkLst>
        </pc:cxnChg>
      </pc:sldChg>
      <pc:sldChg chg="modSp">
        <pc:chgData name="Greiner, Thomas" userId="1cb1c007-9fab-41a4-9551-11dcb1ef4d26" providerId="ADAL" clId="{4427487B-157A-2C43-9017-316F41BF5E05}" dt="2024-04-08T10:27:46.259" v="525"/>
        <pc:sldMkLst>
          <pc:docMk/>
          <pc:sldMk cId="1933994440" sldId="261"/>
        </pc:sldMkLst>
        <pc:graphicFrameChg chg="mod">
          <ac:chgData name="Greiner, Thomas" userId="1cb1c007-9fab-41a4-9551-11dcb1ef4d26" providerId="ADAL" clId="{4427487B-157A-2C43-9017-316F41BF5E05}" dt="2024-04-08T10:27:46.259" v="525"/>
          <ac:graphicFrameMkLst>
            <pc:docMk/>
            <pc:sldMk cId="1933994440" sldId="261"/>
            <ac:graphicFrameMk id="3" creationId="{CFA1B9E7-D341-7A19-4898-31C8A613FDEB}"/>
          </ac:graphicFrameMkLst>
        </pc:graphicFrameChg>
        <pc:graphicFrameChg chg="mod">
          <ac:chgData name="Greiner, Thomas" userId="1cb1c007-9fab-41a4-9551-11dcb1ef4d26" providerId="ADAL" clId="{4427487B-157A-2C43-9017-316F41BF5E05}" dt="2024-04-08T10:27:17.770" v="519"/>
          <ac:graphicFrameMkLst>
            <pc:docMk/>
            <pc:sldMk cId="1933994440" sldId="261"/>
            <ac:graphicFrameMk id="14" creationId="{00276D87-5940-6ACD-CF38-27B1C509F748}"/>
          </ac:graphicFrameMkLst>
        </pc:graphicFrameChg>
      </pc:sldChg>
      <pc:sldChg chg="addSp delSp modSp mod">
        <pc:chgData name="Greiner, Thomas" userId="1cb1c007-9fab-41a4-9551-11dcb1ef4d26" providerId="ADAL" clId="{4427487B-157A-2C43-9017-316F41BF5E05}" dt="2024-04-04T07:55:56.903" v="295"/>
        <pc:sldMkLst>
          <pc:docMk/>
          <pc:sldMk cId="707780176" sldId="263"/>
        </pc:sldMkLst>
        <pc:spChg chg="del">
          <ac:chgData name="Greiner, Thomas" userId="1cb1c007-9fab-41a4-9551-11dcb1ef4d26" providerId="ADAL" clId="{4427487B-157A-2C43-9017-316F41BF5E05}" dt="2024-04-04T07:55:55.847" v="294" actId="478"/>
          <ac:spMkLst>
            <pc:docMk/>
            <pc:sldMk cId="707780176" sldId="263"/>
            <ac:spMk id="4" creationId="{6050BCCC-7206-DE12-D264-3F08EC798187}"/>
          </ac:spMkLst>
        </pc:spChg>
        <pc:spChg chg="del">
          <ac:chgData name="Greiner, Thomas" userId="1cb1c007-9fab-41a4-9551-11dcb1ef4d26" providerId="ADAL" clId="{4427487B-157A-2C43-9017-316F41BF5E05}" dt="2024-04-04T07:55:55.847" v="294" actId="478"/>
          <ac:spMkLst>
            <pc:docMk/>
            <pc:sldMk cId="707780176" sldId="263"/>
            <ac:spMk id="5" creationId="{BA384037-7864-097E-9DF5-51902C3FAC56}"/>
          </ac:spMkLst>
        </pc:spChg>
        <pc:spChg chg="del">
          <ac:chgData name="Greiner, Thomas" userId="1cb1c007-9fab-41a4-9551-11dcb1ef4d26" providerId="ADAL" clId="{4427487B-157A-2C43-9017-316F41BF5E05}" dt="2024-04-04T07:55:55.847" v="294" actId="478"/>
          <ac:spMkLst>
            <pc:docMk/>
            <pc:sldMk cId="707780176" sldId="263"/>
            <ac:spMk id="6" creationId="{78D579B1-0B76-F64F-5759-DC5BE45343EA}"/>
          </ac:spMkLst>
        </pc:spChg>
        <pc:spChg chg="del">
          <ac:chgData name="Greiner, Thomas" userId="1cb1c007-9fab-41a4-9551-11dcb1ef4d26" providerId="ADAL" clId="{4427487B-157A-2C43-9017-316F41BF5E05}" dt="2024-04-04T07:55:55.847" v="294" actId="478"/>
          <ac:spMkLst>
            <pc:docMk/>
            <pc:sldMk cId="707780176" sldId="263"/>
            <ac:spMk id="10" creationId="{FF4D6B33-FDE7-8DAE-31A6-342FA638750C}"/>
          </ac:spMkLst>
        </pc:spChg>
        <pc:spChg chg="del">
          <ac:chgData name="Greiner, Thomas" userId="1cb1c007-9fab-41a4-9551-11dcb1ef4d26" providerId="ADAL" clId="{4427487B-157A-2C43-9017-316F41BF5E05}" dt="2024-04-04T07:55:55.847" v="294" actId="478"/>
          <ac:spMkLst>
            <pc:docMk/>
            <pc:sldMk cId="707780176" sldId="263"/>
            <ac:spMk id="11" creationId="{913E11C1-020B-2C59-5F1D-91A6899BAD5B}"/>
          </ac:spMkLst>
        </pc:spChg>
        <pc:spChg chg="add mod">
          <ac:chgData name="Greiner, Thomas" userId="1cb1c007-9fab-41a4-9551-11dcb1ef4d26" providerId="ADAL" clId="{4427487B-157A-2C43-9017-316F41BF5E05}" dt="2024-04-04T07:55:56.903" v="295"/>
          <ac:spMkLst>
            <pc:docMk/>
            <pc:sldMk cId="707780176" sldId="263"/>
            <ac:spMk id="18" creationId="{599BE50A-F6D9-F564-1A2A-91CF36D0507C}"/>
          </ac:spMkLst>
        </pc:spChg>
        <pc:spChg chg="add mod">
          <ac:chgData name="Greiner, Thomas" userId="1cb1c007-9fab-41a4-9551-11dcb1ef4d26" providerId="ADAL" clId="{4427487B-157A-2C43-9017-316F41BF5E05}" dt="2024-04-04T07:55:56.903" v="295"/>
          <ac:spMkLst>
            <pc:docMk/>
            <pc:sldMk cId="707780176" sldId="263"/>
            <ac:spMk id="19" creationId="{2B6C9338-DA5B-7CE1-D5E2-5D3673F8CF7D}"/>
          </ac:spMkLst>
        </pc:spChg>
        <pc:spChg chg="add mod">
          <ac:chgData name="Greiner, Thomas" userId="1cb1c007-9fab-41a4-9551-11dcb1ef4d26" providerId="ADAL" clId="{4427487B-157A-2C43-9017-316F41BF5E05}" dt="2024-04-04T07:55:56.903" v="295"/>
          <ac:spMkLst>
            <pc:docMk/>
            <pc:sldMk cId="707780176" sldId="263"/>
            <ac:spMk id="21" creationId="{2DE27A8D-742D-2726-1601-5573350C31F4}"/>
          </ac:spMkLst>
        </pc:spChg>
        <pc:spChg chg="add mod">
          <ac:chgData name="Greiner, Thomas" userId="1cb1c007-9fab-41a4-9551-11dcb1ef4d26" providerId="ADAL" clId="{4427487B-157A-2C43-9017-316F41BF5E05}" dt="2024-04-04T07:55:56.903" v="295"/>
          <ac:spMkLst>
            <pc:docMk/>
            <pc:sldMk cId="707780176" sldId="263"/>
            <ac:spMk id="36" creationId="{F0BB6600-E077-6AD4-D81F-E770E91BC5D5}"/>
          </ac:spMkLst>
        </pc:spChg>
        <pc:spChg chg="add mod">
          <ac:chgData name="Greiner, Thomas" userId="1cb1c007-9fab-41a4-9551-11dcb1ef4d26" providerId="ADAL" clId="{4427487B-157A-2C43-9017-316F41BF5E05}" dt="2024-04-04T07:55:56.903" v="295"/>
          <ac:spMkLst>
            <pc:docMk/>
            <pc:sldMk cId="707780176" sldId="263"/>
            <ac:spMk id="37" creationId="{886F3C51-7141-651A-7167-C22975D334ED}"/>
          </ac:spMkLst>
        </pc:spChg>
        <pc:spChg chg="add mod">
          <ac:chgData name="Greiner, Thomas" userId="1cb1c007-9fab-41a4-9551-11dcb1ef4d26" providerId="ADAL" clId="{4427487B-157A-2C43-9017-316F41BF5E05}" dt="2024-04-04T07:55:56.903" v="295"/>
          <ac:spMkLst>
            <pc:docMk/>
            <pc:sldMk cId="707780176" sldId="263"/>
            <ac:spMk id="39" creationId="{D7A67333-C165-283A-F5E9-9E4DDF8DA40E}"/>
          </ac:spMkLst>
        </pc:spChg>
        <pc:spChg chg="add mod">
          <ac:chgData name="Greiner, Thomas" userId="1cb1c007-9fab-41a4-9551-11dcb1ef4d26" providerId="ADAL" clId="{4427487B-157A-2C43-9017-316F41BF5E05}" dt="2024-04-04T07:55:56.903" v="295"/>
          <ac:spMkLst>
            <pc:docMk/>
            <pc:sldMk cId="707780176" sldId="263"/>
            <ac:spMk id="40" creationId="{ACAE3E5F-6F4B-7239-7451-921E29710B8B}"/>
          </ac:spMkLst>
        </pc:spChg>
        <pc:spChg chg="del">
          <ac:chgData name="Greiner, Thomas" userId="1cb1c007-9fab-41a4-9551-11dcb1ef4d26" providerId="ADAL" clId="{4427487B-157A-2C43-9017-316F41BF5E05}" dt="2024-04-04T07:55:55.847" v="294" actId="478"/>
          <ac:spMkLst>
            <pc:docMk/>
            <pc:sldMk cId="707780176" sldId="263"/>
            <ac:spMk id="41" creationId="{1B973E37-7565-2E88-68EA-6DEF1DF7346E}"/>
          </ac:spMkLst>
        </pc:spChg>
        <pc:spChg chg="del">
          <ac:chgData name="Greiner, Thomas" userId="1cb1c007-9fab-41a4-9551-11dcb1ef4d26" providerId="ADAL" clId="{4427487B-157A-2C43-9017-316F41BF5E05}" dt="2024-04-04T07:55:55.847" v="294" actId="478"/>
          <ac:spMkLst>
            <pc:docMk/>
            <pc:sldMk cId="707780176" sldId="263"/>
            <ac:spMk id="56" creationId="{C44C072D-FF0D-ACDB-3F53-047338BFA691}"/>
          </ac:spMkLst>
        </pc:spChg>
        <pc:picChg chg="del">
          <ac:chgData name="Greiner, Thomas" userId="1cb1c007-9fab-41a4-9551-11dcb1ef4d26" providerId="ADAL" clId="{4427487B-157A-2C43-9017-316F41BF5E05}" dt="2024-04-04T07:55:55.847" v="294" actId="478"/>
          <ac:picMkLst>
            <pc:docMk/>
            <pc:sldMk cId="707780176" sldId="263"/>
            <ac:picMk id="32" creationId="{9D46F2E8-D070-59A8-CA33-F76166882E8E}"/>
          </ac:picMkLst>
        </pc:picChg>
        <pc:picChg chg="add mod">
          <ac:chgData name="Greiner, Thomas" userId="1cb1c007-9fab-41a4-9551-11dcb1ef4d26" providerId="ADAL" clId="{4427487B-157A-2C43-9017-316F41BF5E05}" dt="2024-04-04T07:55:56.903" v="295"/>
          <ac:picMkLst>
            <pc:docMk/>
            <pc:sldMk cId="707780176" sldId="263"/>
            <ac:picMk id="38" creationId="{BEC9BD0D-7095-3C7D-084B-185832E6CB19}"/>
          </ac:picMkLst>
        </pc:picChg>
        <pc:cxnChg chg="del">
          <ac:chgData name="Greiner, Thomas" userId="1cb1c007-9fab-41a4-9551-11dcb1ef4d26" providerId="ADAL" clId="{4427487B-157A-2C43-9017-316F41BF5E05}" dt="2024-04-04T07:55:55.847" v="294" actId="478"/>
          <ac:cxnSpMkLst>
            <pc:docMk/>
            <pc:sldMk cId="707780176" sldId="263"/>
            <ac:cxnSpMk id="7" creationId="{7F25495A-A2DF-0DAE-317B-86EA379A7188}"/>
          </ac:cxnSpMkLst>
        </pc:cxnChg>
        <pc:cxnChg chg="del">
          <ac:chgData name="Greiner, Thomas" userId="1cb1c007-9fab-41a4-9551-11dcb1ef4d26" providerId="ADAL" clId="{4427487B-157A-2C43-9017-316F41BF5E05}" dt="2024-04-04T07:55:55.847" v="294" actId="478"/>
          <ac:cxnSpMkLst>
            <pc:docMk/>
            <pc:sldMk cId="707780176" sldId="263"/>
            <ac:cxnSpMk id="8" creationId="{058FFA10-60A6-E3EB-2293-DA706DB2D149}"/>
          </ac:cxnSpMkLst>
        </pc:cxnChg>
        <pc:cxnChg chg="del">
          <ac:chgData name="Greiner, Thomas" userId="1cb1c007-9fab-41a4-9551-11dcb1ef4d26" providerId="ADAL" clId="{4427487B-157A-2C43-9017-316F41BF5E05}" dt="2024-04-04T07:55:55.847" v="294" actId="478"/>
          <ac:cxnSpMkLst>
            <pc:docMk/>
            <pc:sldMk cId="707780176" sldId="263"/>
            <ac:cxnSpMk id="9" creationId="{0C9E9951-773F-0EE7-E948-49E21A849D17}"/>
          </ac:cxnSpMkLst>
        </pc:cxnChg>
        <pc:cxnChg chg="add mod">
          <ac:chgData name="Greiner, Thomas" userId="1cb1c007-9fab-41a4-9551-11dcb1ef4d26" providerId="ADAL" clId="{4427487B-157A-2C43-9017-316F41BF5E05}" dt="2024-04-04T07:55:56.903" v="295"/>
          <ac:cxnSpMkLst>
            <pc:docMk/>
            <pc:sldMk cId="707780176" sldId="263"/>
            <ac:cxnSpMk id="24" creationId="{9B5CBADF-49DD-5948-86F7-2DA38DEB4241}"/>
          </ac:cxnSpMkLst>
        </pc:cxnChg>
        <pc:cxnChg chg="add mod">
          <ac:chgData name="Greiner, Thomas" userId="1cb1c007-9fab-41a4-9551-11dcb1ef4d26" providerId="ADAL" clId="{4427487B-157A-2C43-9017-316F41BF5E05}" dt="2024-04-04T07:55:56.903" v="295"/>
          <ac:cxnSpMkLst>
            <pc:docMk/>
            <pc:sldMk cId="707780176" sldId="263"/>
            <ac:cxnSpMk id="34" creationId="{BC5DA674-A219-A646-D292-14A1009F11FF}"/>
          </ac:cxnSpMkLst>
        </pc:cxnChg>
        <pc:cxnChg chg="add mod">
          <ac:chgData name="Greiner, Thomas" userId="1cb1c007-9fab-41a4-9551-11dcb1ef4d26" providerId="ADAL" clId="{4427487B-157A-2C43-9017-316F41BF5E05}" dt="2024-04-04T07:55:56.903" v="295"/>
          <ac:cxnSpMkLst>
            <pc:docMk/>
            <pc:sldMk cId="707780176" sldId="263"/>
            <ac:cxnSpMk id="35" creationId="{C784F9FC-1F9D-E674-3E14-AD80D3399D40}"/>
          </ac:cxnSpMkLst>
        </pc:cxnChg>
      </pc:sldChg>
      <pc:sldChg chg="addSp delSp modSp del mod">
        <pc:chgData name="Greiner, Thomas" userId="1cb1c007-9fab-41a4-9551-11dcb1ef4d26" providerId="ADAL" clId="{4427487B-157A-2C43-9017-316F41BF5E05}" dt="2024-04-09T07:17:49.844" v="1270" actId="2696"/>
        <pc:sldMkLst>
          <pc:docMk/>
          <pc:sldMk cId="1878407093" sldId="264"/>
        </pc:sldMkLst>
        <pc:spChg chg="del">
          <ac:chgData name="Greiner, Thomas" userId="1cb1c007-9fab-41a4-9551-11dcb1ef4d26" providerId="ADAL" clId="{4427487B-157A-2C43-9017-316F41BF5E05}" dt="2024-04-04T07:56:04.333" v="298" actId="478"/>
          <ac:spMkLst>
            <pc:docMk/>
            <pc:sldMk cId="1878407093" sldId="264"/>
            <ac:spMk id="3" creationId="{908A8F53-CFEA-B0BE-01F7-8DF785B9CD21}"/>
          </ac:spMkLst>
        </pc:spChg>
        <pc:spChg chg="add mod">
          <ac:chgData name="Greiner, Thomas" userId="1cb1c007-9fab-41a4-9551-11dcb1ef4d26" providerId="ADAL" clId="{4427487B-157A-2C43-9017-316F41BF5E05}" dt="2024-04-04T07:56:04.888" v="299"/>
          <ac:spMkLst>
            <pc:docMk/>
            <pc:sldMk cId="1878407093" sldId="264"/>
            <ac:spMk id="19" creationId="{5BFB2300-91E7-CAA3-4782-71DA492FAE5C}"/>
          </ac:spMkLst>
        </pc:spChg>
        <pc:spChg chg="add mod">
          <ac:chgData name="Greiner, Thomas" userId="1cb1c007-9fab-41a4-9551-11dcb1ef4d26" providerId="ADAL" clId="{4427487B-157A-2C43-9017-316F41BF5E05}" dt="2024-04-04T07:56:04.888" v="299"/>
          <ac:spMkLst>
            <pc:docMk/>
            <pc:sldMk cId="1878407093" sldId="264"/>
            <ac:spMk id="22" creationId="{50DD1465-3BD6-7A11-C171-819315CBE629}"/>
          </ac:spMkLst>
        </pc:spChg>
        <pc:spChg chg="add mod">
          <ac:chgData name="Greiner, Thomas" userId="1cb1c007-9fab-41a4-9551-11dcb1ef4d26" providerId="ADAL" clId="{4427487B-157A-2C43-9017-316F41BF5E05}" dt="2024-04-04T07:56:04.888" v="299"/>
          <ac:spMkLst>
            <pc:docMk/>
            <pc:sldMk cId="1878407093" sldId="264"/>
            <ac:spMk id="23" creationId="{D6964C80-CD68-A606-19A6-FB2A3633FEC1}"/>
          </ac:spMkLst>
        </pc:spChg>
        <pc:spChg chg="add mod">
          <ac:chgData name="Greiner, Thomas" userId="1cb1c007-9fab-41a4-9551-11dcb1ef4d26" providerId="ADAL" clId="{4427487B-157A-2C43-9017-316F41BF5E05}" dt="2024-04-04T07:56:04.888" v="299"/>
          <ac:spMkLst>
            <pc:docMk/>
            <pc:sldMk cId="1878407093" sldId="264"/>
            <ac:spMk id="29" creationId="{8F10F09C-0A3F-E17E-CD90-D66557AFC57D}"/>
          </ac:spMkLst>
        </pc:spChg>
        <pc:spChg chg="add mod">
          <ac:chgData name="Greiner, Thomas" userId="1cb1c007-9fab-41a4-9551-11dcb1ef4d26" providerId="ADAL" clId="{4427487B-157A-2C43-9017-316F41BF5E05}" dt="2024-04-04T07:56:04.888" v="299"/>
          <ac:spMkLst>
            <pc:docMk/>
            <pc:sldMk cId="1878407093" sldId="264"/>
            <ac:spMk id="33" creationId="{F973634B-938A-582F-991C-C0C955F07086}"/>
          </ac:spMkLst>
        </pc:spChg>
        <pc:spChg chg="add mod">
          <ac:chgData name="Greiner, Thomas" userId="1cb1c007-9fab-41a4-9551-11dcb1ef4d26" providerId="ADAL" clId="{4427487B-157A-2C43-9017-316F41BF5E05}" dt="2024-04-04T07:56:04.888" v="299"/>
          <ac:spMkLst>
            <pc:docMk/>
            <pc:sldMk cId="1878407093" sldId="264"/>
            <ac:spMk id="35" creationId="{5DC658FA-1A72-496C-06D8-4254B0CF21E6}"/>
          </ac:spMkLst>
        </pc:spChg>
        <pc:spChg chg="add mod">
          <ac:chgData name="Greiner, Thomas" userId="1cb1c007-9fab-41a4-9551-11dcb1ef4d26" providerId="ADAL" clId="{4427487B-157A-2C43-9017-316F41BF5E05}" dt="2024-04-04T07:56:04.888" v="299"/>
          <ac:spMkLst>
            <pc:docMk/>
            <pc:sldMk cId="1878407093" sldId="264"/>
            <ac:spMk id="36" creationId="{46A511CF-B91E-BD07-FE7A-F10DE93E1806}"/>
          </ac:spMkLst>
        </pc:spChg>
        <pc:spChg chg="del">
          <ac:chgData name="Greiner, Thomas" userId="1cb1c007-9fab-41a4-9551-11dcb1ef4d26" providerId="ADAL" clId="{4427487B-157A-2C43-9017-316F41BF5E05}" dt="2024-04-04T07:56:04.333" v="298" actId="478"/>
          <ac:spMkLst>
            <pc:docMk/>
            <pc:sldMk cId="1878407093" sldId="264"/>
            <ac:spMk id="41" creationId="{1B973E37-7565-2E88-68EA-6DEF1DF7346E}"/>
          </ac:spMkLst>
        </pc:spChg>
        <pc:picChg chg="del">
          <ac:chgData name="Greiner, Thomas" userId="1cb1c007-9fab-41a4-9551-11dcb1ef4d26" providerId="ADAL" clId="{4427487B-157A-2C43-9017-316F41BF5E05}" dt="2024-04-04T07:56:04.333" v="298" actId="478"/>
          <ac:picMkLst>
            <pc:docMk/>
            <pc:sldMk cId="1878407093" sldId="264"/>
            <ac:picMk id="2" creationId="{70DC5EC5-ADC1-BBA5-5F15-EB043473C3DE}"/>
          </ac:picMkLst>
        </pc:picChg>
        <pc:picChg chg="del">
          <ac:chgData name="Greiner, Thomas" userId="1cb1c007-9fab-41a4-9551-11dcb1ef4d26" providerId="ADAL" clId="{4427487B-157A-2C43-9017-316F41BF5E05}" dt="2024-04-04T07:56:04.333" v="298" actId="478"/>
          <ac:picMkLst>
            <pc:docMk/>
            <pc:sldMk cId="1878407093" sldId="264"/>
            <ac:picMk id="32" creationId="{9D46F2E8-D070-59A8-CA33-F76166882E8E}"/>
          </ac:picMkLst>
        </pc:picChg>
        <pc:picChg chg="add mod">
          <ac:chgData name="Greiner, Thomas" userId="1cb1c007-9fab-41a4-9551-11dcb1ef4d26" providerId="ADAL" clId="{4427487B-157A-2C43-9017-316F41BF5E05}" dt="2024-04-04T07:56:04.888" v="299"/>
          <ac:picMkLst>
            <pc:docMk/>
            <pc:sldMk cId="1878407093" sldId="264"/>
            <ac:picMk id="34" creationId="{2125AB93-C095-FA69-E85B-A69E822D129A}"/>
          </ac:picMkLst>
        </pc:picChg>
        <pc:cxnChg chg="add mod">
          <ac:chgData name="Greiner, Thomas" userId="1cb1c007-9fab-41a4-9551-11dcb1ef4d26" providerId="ADAL" clId="{4427487B-157A-2C43-9017-316F41BF5E05}" dt="2024-04-04T07:56:04.888" v="299"/>
          <ac:cxnSpMkLst>
            <pc:docMk/>
            <pc:sldMk cId="1878407093" sldId="264"/>
            <ac:cxnSpMk id="24" creationId="{855A8A65-949F-F68C-D923-25D427D9E3A8}"/>
          </ac:cxnSpMkLst>
        </pc:cxnChg>
        <pc:cxnChg chg="add mod">
          <ac:chgData name="Greiner, Thomas" userId="1cb1c007-9fab-41a4-9551-11dcb1ef4d26" providerId="ADAL" clId="{4427487B-157A-2C43-9017-316F41BF5E05}" dt="2024-04-04T07:56:04.888" v="299"/>
          <ac:cxnSpMkLst>
            <pc:docMk/>
            <pc:sldMk cId="1878407093" sldId="264"/>
            <ac:cxnSpMk id="27" creationId="{7AFCA678-ACC0-9740-D6F6-39E3D2753DBD}"/>
          </ac:cxnSpMkLst>
        </pc:cxnChg>
        <pc:cxnChg chg="add mod">
          <ac:chgData name="Greiner, Thomas" userId="1cb1c007-9fab-41a4-9551-11dcb1ef4d26" providerId="ADAL" clId="{4427487B-157A-2C43-9017-316F41BF5E05}" dt="2024-04-04T07:56:04.888" v="299"/>
          <ac:cxnSpMkLst>
            <pc:docMk/>
            <pc:sldMk cId="1878407093" sldId="264"/>
            <ac:cxnSpMk id="28" creationId="{24E24EF9-0512-9AAA-5B06-28862E11DEC8}"/>
          </ac:cxnSpMkLst>
        </pc:cxnChg>
      </pc:sldChg>
      <pc:sldChg chg="addSp delSp modSp del mod">
        <pc:chgData name="Greiner, Thomas" userId="1cb1c007-9fab-41a4-9551-11dcb1ef4d26" providerId="ADAL" clId="{4427487B-157A-2C43-9017-316F41BF5E05}" dt="2024-04-09T07:17:45.986" v="1269" actId="2696"/>
        <pc:sldMkLst>
          <pc:docMk/>
          <pc:sldMk cId="2679826951" sldId="265"/>
        </pc:sldMkLst>
        <pc:spChg chg="del">
          <ac:chgData name="Greiner, Thomas" userId="1cb1c007-9fab-41a4-9551-11dcb1ef4d26" providerId="ADAL" clId="{4427487B-157A-2C43-9017-316F41BF5E05}" dt="2024-04-04T07:56:00.701" v="296" actId="478"/>
          <ac:spMkLst>
            <pc:docMk/>
            <pc:sldMk cId="2679826951" sldId="265"/>
            <ac:spMk id="4" creationId="{6050BCCC-7206-DE12-D264-3F08EC798187}"/>
          </ac:spMkLst>
        </pc:spChg>
        <pc:spChg chg="del">
          <ac:chgData name="Greiner, Thomas" userId="1cb1c007-9fab-41a4-9551-11dcb1ef4d26" providerId="ADAL" clId="{4427487B-157A-2C43-9017-316F41BF5E05}" dt="2024-04-04T07:56:00.701" v="296" actId="478"/>
          <ac:spMkLst>
            <pc:docMk/>
            <pc:sldMk cId="2679826951" sldId="265"/>
            <ac:spMk id="5" creationId="{BA384037-7864-097E-9DF5-51902C3FAC56}"/>
          </ac:spMkLst>
        </pc:spChg>
        <pc:spChg chg="del">
          <ac:chgData name="Greiner, Thomas" userId="1cb1c007-9fab-41a4-9551-11dcb1ef4d26" providerId="ADAL" clId="{4427487B-157A-2C43-9017-316F41BF5E05}" dt="2024-04-04T07:56:00.701" v="296" actId="478"/>
          <ac:spMkLst>
            <pc:docMk/>
            <pc:sldMk cId="2679826951" sldId="265"/>
            <ac:spMk id="6" creationId="{78D579B1-0B76-F64F-5759-DC5BE45343EA}"/>
          </ac:spMkLst>
        </pc:spChg>
        <pc:spChg chg="del">
          <ac:chgData name="Greiner, Thomas" userId="1cb1c007-9fab-41a4-9551-11dcb1ef4d26" providerId="ADAL" clId="{4427487B-157A-2C43-9017-316F41BF5E05}" dt="2024-04-04T07:56:00.701" v="296" actId="478"/>
          <ac:spMkLst>
            <pc:docMk/>
            <pc:sldMk cId="2679826951" sldId="265"/>
            <ac:spMk id="10" creationId="{FF4D6B33-FDE7-8DAE-31A6-342FA638750C}"/>
          </ac:spMkLst>
        </pc:spChg>
        <pc:spChg chg="del">
          <ac:chgData name="Greiner, Thomas" userId="1cb1c007-9fab-41a4-9551-11dcb1ef4d26" providerId="ADAL" clId="{4427487B-157A-2C43-9017-316F41BF5E05}" dt="2024-04-04T07:56:00.701" v="296" actId="478"/>
          <ac:spMkLst>
            <pc:docMk/>
            <pc:sldMk cId="2679826951" sldId="265"/>
            <ac:spMk id="11" creationId="{913E11C1-020B-2C59-5F1D-91A6899BAD5B}"/>
          </ac:spMkLst>
        </pc:spChg>
        <pc:spChg chg="add mod">
          <ac:chgData name="Greiner, Thomas" userId="1cb1c007-9fab-41a4-9551-11dcb1ef4d26" providerId="ADAL" clId="{4427487B-157A-2C43-9017-316F41BF5E05}" dt="2024-04-04T07:56:00.960" v="297"/>
          <ac:spMkLst>
            <pc:docMk/>
            <pc:sldMk cId="2679826951" sldId="265"/>
            <ac:spMk id="19" creationId="{1FD7692F-D179-743F-EEC6-ACE64FE0C2A8}"/>
          </ac:spMkLst>
        </pc:spChg>
        <pc:spChg chg="add mod">
          <ac:chgData name="Greiner, Thomas" userId="1cb1c007-9fab-41a4-9551-11dcb1ef4d26" providerId="ADAL" clId="{4427487B-157A-2C43-9017-316F41BF5E05}" dt="2024-04-04T07:56:00.960" v="297"/>
          <ac:spMkLst>
            <pc:docMk/>
            <pc:sldMk cId="2679826951" sldId="265"/>
            <ac:spMk id="23" creationId="{5C8F05AA-FA30-A0B0-B85E-4EFA4FC19F68}"/>
          </ac:spMkLst>
        </pc:spChg>
        <pc:spChg chg="add mod">
          <ac:chgData name="Greiner, Thomas" userId="1cb1c007-9fab-41a4-9551-11dcb1ef4d26" providerId="ADAL" clId="{4427487B-157A-2C43-9017-316F41BF5E05}" dt="2024-04-04T07:56:00.960" v="297"/>
          <ac:spMkLst>
            <pc:docMk/>
            <pc:sldMk cId="2679826951" sldId="265"/>
            <ac:spMk id="24" creationId="{70A5F934-C2E4-5292-F372-D57810515CD6}"/>
          </ac:spMkLst>
        </pc:spChg>
        <pc:spChg chg="add mod">
          <ac:chgData name="Greiner, Thomas" userId="1cb1c007-9fab-41a4-9551-11dcb1ef4d26" providerId="ADAL" clId="{4427487B-157A-2C43-9017-316F41BF5E05}" dt="2024-04-04T07:56:00.960" v="297"/>
          <ac:spMkLst>
            <pc:docMk/>
            <pc:sldMk cId="2679826951" sldId="265"/>
            <ac:spMk id="37" creationId="{C0173F06-0432-7FE1-FB18-6C0D16BB23BB}"/>
          </ac:spMkLst>
        </pc:spChg>
        <pc:spChg chg="add mod">
          <ac:chgData name="Greiner, Thomas" userId="1cb1c007-9fab-41a4-9551-11dcb1ef4d26" providerId="ADAL" clId="{4427487B-157A-2C43-9017-316F41BF5E05}" dt="2024-04-04T07:56:00.960" v="297"/>
          <ac:spMkLst>
            <pc:docMk/>
            <pc:sldMk cId="2679826951" sldId="265"/>
            <ac:spMk id="38" creationId="{6BA42036-199A-95EB-4C13-7E874AA75FD5}"/>
          </ac:spMkLst>
        </pc:spChg>
        <pc:spChg chg="add mod">
          <ac:chgData name="Greiner, Thomas" userId="1cb1c007-9fab-41a4-9551-11dcb1ef4d26" providerId="ADAL" clId="{4427487B-157A-2C43-9017-316F41BF5E05}" dt="2024-04-04T07:56:00.960" v="297"/>
          <ac:spMkLst>
            <pc:docMk/>
            <pc:sldMk cId="2679826951" sldId="265"/>
            <ac:spMk id="40" creationId="{13BB0E5C-F78F-6E67-287F-577D916B2FEB}"/>
          </ac:spMkLst>
        </pc:spChg>
        <pc:spChg chg="del">
          <ac:chgData name="Greiner, Thomas" userId="1cb1c007-9fab-41a4-9551-11dcb1ef4d26" providerId="ADAL" clId="{4427487B-157A-2C43-9017-316F41BF5E05}" dt="2024-04-04T07:56:00.701" v="296" actId="478"/>
          <ac:spMkLst>
            <pc:docMk/>
            <pc:sldMk cId="2679826951" sldId="265"/>
            <ac:spMk id="41" creationId="{1B973E37-7565-2E88-68EA-6DEF1DF7346E}"/>
          </ac:spMkLst>
        </pc:spChg>
        <pc:spChg chg="add mod">
          <ac:chgData name="Greiner, Thomas" userId="1cb1c007-9fab-41a4-9551-11dcb1ef4d26" providerId="ADAL" clId="{4427487B-157A-2C43-9017-316F41BF5E05}" dt="2024-04-04T07:56:00.960" v="297"/>
          <ac:spMkLst>
            <pc:docMk/>
            <pc:sldMk cId="2679826951" sldId="265"/>
            <ac:spMk id="44" creationId="{409FE28C-2041-169F-B2F8-CF1EF76D3732}"/>
          </ac:spMkLst>
        </pc:spChg>
        <pc:spChg chg="del">
          <ac:chgData name="Greiner, Thomas" userId="1cb1c007-9fab-41a4-9551-11dcb1ef4d26" providerId="ADAL" clId="{4427487B-157A-2C43-9017-316F41BF5E05}" dt="2024-04-04T07:56:00.701" v="296" actId="478"/>
          <ac:spMkLst>
            <pc:docMk/>
            <pc:sldMk cId="2679826951" sldId="265"/>
            <ac:spMk id="56" creationId="{C44C072D-FF0D-ACDB-3F53-047338BFA691}"/>
          </ac:spMkLst>
        </pc:spChg>
        <pc:picChg chg="del">
          <ac:chgData name="Greiner, Thomas" userId="1cb1c007-9fab-41a4-9551-11dcb1ef4d26" providerId="ADAL" clId="{4427487B-157A-2C43-9017-316F41BF5E05}" dt="2024-04-04T07:56:00.701" v="296" actId="478"/>
          <ac:picMkLst>
            <pc:docMk/>
            <pc:sldMk cId="2679826951" sldId="265"/>
            <ac:picMk id="32" creationId="{9D46F2E8-D070-59A8-CA33-F76166882E8E}"/>
          </ac:picMkLst>
        </pc:picChg>
        <pc:picChg chg="add mod">
          <ac:chgData name="Greiner, Thomas" userId="1cb1c007-9fab-41a4-9551-11dcb1ef4d26" providerId="ADAL" clId="{4427487B-157A-2C43-9017-316F41BF5E05}" dt="2024-04-04T07:56:00.960" v="297"/>
          <ac:picMkLst>
            <pc:docMk/>
            <pc:sldMk cId="2679826951" sldId="265"/>
            <ac:picMk id="39" creationId="{A98B0EED-BE0A-075E-5670-7F5DA85E9A34}"/>
          </ac:picMkLst>
        </pc:picChg>
        <pc:cxnChg chg="del">
          <ac:chgData name="Greiner, Thomas" userId="1cb1c007-9fab-41a4-9551-11dcb1ef4d26" providerId="ADAL" clId="{4427487B-157A-2C43-9017-316F41BF5E05}" dt="2024-04-04T07:56:00.701" v="296" actId="478"/>
          <ac:cxnSpMkLst>
            <pc:docMk/>
            <pc:sldMk cId="2679826951" sldId="265"/>
            <ac:cxnSpMk id="7" creationId="{7F25495A-A2DF-0DAE-317B-86EA379A7188}"/>
          </ac:cxnSpMkLst>
        </pc:cxnChg>
        <pc:cxnChg chg="del">
          <ac:chgData name="Greiner, Thomas" userId="1cb1c007-9fab-41a4-9551-11dcb1ef4d26" providerId="ADAL" clId="{4427487B-157A-2C43-9017-316F41BF5E05}" dt="2024-04-04T07:56:00.701" v="296" actId="478"/>
          <ac:cxnSpMkLst>
            <pc:docMk/>
            <pc:sldMk cId="2679826951" sldId="265"/>
            <ac:cxnSpMk id="8" creationId="{058FFA10-60A6-E3EB-2293-DA706DB2D149}"/>
          </ac:cxnSpMkLst>
        </pc:cxnChg>
        <pc:cxnChg chg="del">
          <ac:chgData name="Greiner, Thomas" userId="1cb1c007-9fab-41a4-9551-11dcb1ef4d26" providerId="ADAL" clId="{4427487B-157A-2C43-9017-316F41BF5E05}" dt="2024-04-04T07:56:00.701" v="296" actId="478"/>
          <ac:cxnSpMkLst>
            <pc:docMk/>
            <pc:sldMk cId="2679826951" sldId="265"/>
            <ac:cxnSpMk id="9" creationId="{0C9E9951-773F-0EE7-E948-49E21A849D17}"/>
          </ac:cxnSpMkLst>
        </pc:cxnChg>
        <pc:cxnChg chg="add mod">
          <ac:chgData name="Greiner, Thomas" userId="1cb1c007-9fab-41a4-9551-11dcb1ef4d26" providerId="ADAL" clId="{4427487B-157A-2C43-9017-316F41BF5E05}" dt="2024-04-04T07:56:00.960" v="297"/>
          <ac:cxnSpMkLst>
            <pc:docMk/>
            <pc:sldMk cId="2679826951" sldId="265"/>
            <ac:cxnSpMk id="27" creationId="{390A7EF8-846E-C79C-745F-4480F892C524}"/>
          </ac:cxnSpMkLst>
        </pc:cxnChg>
        <pc:cxnChg chg="add mod">
          <ac:chgData name="Greiner, Thomas" userId="1cb1c007-9fab-41a4-9551-11dcb1ef4d26" providerId="ADAL" clId="{4427487B-157A-2C43-9017-316F41BF5E05}" dt="2024-04-04T07:56:00.960" v="297"/>
          <ac:cxnSpMkLst>
            <pc:docMk/>
            <pc:sldMk cId="2679826951" sldId="265"/>
            <ac:cxnSpMk id="35" creationId="{AAD21DD0-3A90-5594-F6FD-2150769258ED}"/>
          </ac:cxnSpMkLst>
        </pc:cxnChg>
        <pc:cxnChg chg="add mod">
          <ac:chgData name="Greiner, Thomas" userId="1cb1c007-9fab-41a4-9551-11dcb1ef4d26" providerId="ADAL" clId="{4427487B-157A-2C43-9017-316F41BF5E05}" dt="2024-04-04T07:56:00.960" v="297"/>
          <ac:cxnSpMkLst>
            <pc:docMk/>
            <pc:sldMk cId="2679826951" sldId="265"/>
            <ac:cxnSpMk id="36" creationId="{17E8E44A-7478-7215-4AFA-B56164ACAB7E}"/>
          </ac:cxnSpMkLst>
        </pc:cxnChg>
      </pc:sldChg>
      <pc:sldChg chg="modSp mod">
        <pc:chgData name="Greiner, Thomas" userId="1cb1c007-9fab-41a4-9551-11dcb1ef4d26" providerId="ADAL" clId="{4427487B-157A-2C43-9017-316F41BF5E05}" dt="2024-04-08T10:27:09.682" v="518" actId="20577"/>
        <pc:sldMkLst>
          <pc:docMk/>
          <pc:sldMk cId="4223594643" sldId="360"/>
        </pc:sldMkLst>
        <pc:spChg chg="mod">
          <ac:chgData name="Greiner, Thomas" userId="1cb1c007-9fab-41a4-9551-11dcb1ef4d26" providerId="ADAL" clId="{4427487B-157A-2C43-9017-316F41BF5E05}" dt="2024-04-05T06:31:46.833" v="490" actId="1076"/>
          <ac:spMkLst>
            <pc:docMk/>
            <pc:sldMk cId="4223594643" sldId="360"/>
            <ac:spMk id="34" creationId="{FE2C32F2-4F7F-5144-32BA-13A30886DD30}"/>
          </ac:spMkLst>
        </pc:spChg>
        <pc:graphicFrameChg chg="modGraphic">
          <ac:chgData name="Greiner, Thomas" userId="1cb1c007-9fab-41a4-9551-11dcb1ef4d26" providerId="ADAL" clId="{4427487B-157A-2C43-9017-316F41BF5E05}" dt="2024-04-08T10:27:09.682" v="518" actId="20577"/>
          <ac:graphicFrameMkLst>
            <pc:docMk/>
            <pc:sldMk cId="4223594643" sldId="360"/>
            <ac:graphicFrameMk id="14" creationId="{00276D87-5940-6ACD-CF38-27B1C509F748}"/>
          </ac:graphicFrameMkLst>
        </pc:graphicFrameChg>
      </pc:sldChg>
      <pc:sldChg chg="delSp mod">
        <pc:chgData name="Greiner, Thomas" userId="1cb1c007-9fab-41a4-9551-11dcb1ef4d26" providerId="ADAL" clId="{4427487B-157A-2C43-9017-316F41BF5E05}" dt="2024-04-04T11:33:30.532" v="368" actId="478"/>
        <pc:sldMkLst>
          <pc:docMk/>
          <pc:sldMk cId="3838241290" sldId="362"/>
        </pc:sldMkLst>
        <pc:picChg chg="del">
          <ac:chgData name="Greiner, Thomas" userId="1cb1c007-9fab-41a4-9551-11dcb1ef4d26" providerId="ADAL" clId="{4427487B-157A-2C43-9017-316F41BF5E05}" dt="2024-04-04T11:33:30.532" v="368" actId="478"/>
          <ac:picMkLst>
            <pc:docMk/>
            <pc:sldMk cId="3838241290" sldId="362"/>
            <ac:picMk id="80" creationId="{45D18CBD-1073-DCEC-DC91-30370BB03338}"/>
          </ac:picMkLst>
        </pc:picChg>
      </pc:sldChg>
      <pc:sldChg chg="delSp mod">
        <pc:chgData name="Greiner, Thomas" userId="1cb1c007-9fab-41a4-9551-11dcb1ef4d26" providerId="ADAL" clId="{4427487B-157A-2C43-9017-316F41BF5E05}" dt="2024-04-04T11:33:33.606" v="369" actId="478"/>
        <pc:sldMkLst>
          <pc:docMk/>
          <pc:sldMk cId="2188235640" sldId="363"/>
        </pc:sldMkLst>
        <pc:picChg chg="del">
          <ac:chgData name="Greiner, Thomas" userId="1cb1c007-9fab-41a4-9551-11dcb1ef4d26" providerId="ADAL" clId="{4427487B-157A-2C43-9017-316F41BF5E05}" dt="2024-04-04T11:33:33.606" v="369" actId="478"/>
          <ac:picMkLst>
            <pc:docMk/>
            <pc:sldMk cId="2188235640" sldId="363"/>
            <ac:picMk id="80" creationId="{45D18CBD-1073-DCEC-DC91-30370BB03338}"/>
          </ac:picMkLst>
        </pc:picChg>
      </pc:sldChg>
      <pc:sldChg chg="delSp mod">
        <pc:chgData name="Greiner, Thomas" userId="1cb1c007-9fab-41a4-9551-11dcb1ef4d26" providerId="ADAL" clId="{4427487B-157A-2C43-9017-316F41BF5E05}" dt="2024-04-04T11:33:37.416" v="370" actId="478"/>
        <pc:sldMkLst>
          <pc:docMk/>
          <pc:sldMk cId="3727758754" sldId="364"/>
        </pc:sldMkLst>
        <pc:picChg chg="del">
          <ac:chgData name="Greiner, Thomas" userId="1cb1c007-9fab-41a4-9551-11dcb1ef4d26" providerId="ADAL" clId="{4427487B-157A-2C43-9017-316F41BF5E05}" dt="2024-04-04T11:33:37.416" v="370" actId="478"/>
          <ac:picMkLst>
            <pc:docMk/>
            <pc:sldMk cId="3727758754" sldId="364"/>
            <ac:picMk id="80" creationId="{45D18CBD-1073-DCEC-DC91-30370BB03338}"/>
          </ac:picMkLst>
        </pc:picChg>
      </pc:sldChg>
      <pc:sldChg chg="delSp mod">
        <pc:chgData name="Greiner, Thomas" userId="1cb1c007-9fab-41a4-9551-11dcb1ef4d26" providerId="ADAL" clId="{4427487B-157A-2C43-9017-316F41BF5E05}" dt="2024-04-04T11:33:40.195" v="371" actId="478"/>
        <pc:sldMkLst>
          <pc:docMk/>
          <pc:sldMk cId="2906026077" sldId="365"/>
        </pc:sldMkLst>
        <pc:picChg chg="del">
          <ac:chgData name="Greiner, Thomas" userId="1cb1c007-9fab-41a4-9551-11dcb1ef4d26" providerId="ADAL" clId="{4427487B-157A-2C43-9017-316F41BF5E05}" dt="2024-04-04T11:33:40.195" v="371" actId="478"/>
          <ac:picMkLst>
            <pc:docMk/>
            <pc:sldMk cId="2906026077" sldId="365"/>
            <ac:picMk id="80" creationId="{45D18CBD-1073-DCEC-DC91-30370BB03338}"/>
          </ac:picMkLst>
        </pc:picChg>
      </pc:sldChg>
      <pc:sldChg chg="delSp mod">
        <pc:chgData name="Greiner, Thomas" userId="1cb1c007-9fab-41a4-9551-11dcb1ef4d26" providerId="ADAL" clId="{4427487B-157A-2C43-9017-316F41BF5E05}" dt="2024-04-04T11:33:43.993" v="372" actId="478"/>
        <pc:sldMkLst>
          <pc:docMk/>
          <pc:sldMk cId="1939702098" sldId="367"/>
        </pc:sldMkLst>
        <pc:picChg chg="del">
          <ac:chgData name="Greiner, Thomas" userId="1cb1c007-9fab-41a4-9551-11dcb1ef4d26" providerId="ADAL" clId="{4427487B-157A-2C43-9017-316F41BF5E05}" dt="2024-04-04T11:33:43.993" v="372" actId="478"/>
          <ac:picMkLst>
            <pc:docMk/>
            <pc:sldMk cId="1939702098" sldId="367"/>
            <ac:picMk id="80" creationId="{45D18CBD-1073-DCEC-DC91-30370BB03338}"/>
          </ac:picMkLst>
        </pc:picChg>
      </pc:sldChg>
      <pc:sldChg chg="mod modShow">
        <pc:chgData name="Greiner, Thomas" userId="1cb1c007-9fab-41a4-9551-11dcb1ef4d26" providerId="ADAL" clId="{4427487B-157A-2C43-9017-316F41BF5E05}" dt="2024-04-12T11:50:43.453" v="10384" actId="729"/>
        <pc:sldMkLst>
          <pc:docMk/>
          <pc:sldMk cId="1895907153" sldId="368"/>
        </pc:sldMkLst>
      </pc:sldChg>
      <pc:sldChg chg="delSp modSp mod">
        <pc:chgData name="Greiner, Thomas" userId="1cb1c007-9fab-41a4-9551-11dcb1ef4d26" providerId="ADAL" clId="{4427487B-157A-2C43-9017-316F41BF5E05}" dt="2024-04-10T09:23:38.648" v="8833" actId="1076"/>
        <pc:sldMkLst>
          <pc:docMk/>
          <pc:sldMk cId="3780063790" sldId="369"/>
        </pc:sldMkLst>
        <pc:spChg chg="mod">
          <ac:chgData name="Greiner, Thomas" userId="1cb1c007-9fab-41a4-9551-11dcb1ef4d26" providerId="ADAL" clId="{4427487B-157A-2C43-9017-316F41BF5E05}" dt="2024-04-10T09:23:34.272" v="8832" actId="1037"/>
          <ac:spMkLst>
            <pc:docMk/>
            <pc:sldMk cId="3780063790" sldId="369"/>
            <ac:spMk id="28" creationId="{06189B34-6786-E068-B0DA-E65889820DAA}"/>
          </ac:spMkLst>
        </pc:spChg>
        <pc:spChg chg="mod">
          <ac:chgData name="Greiner, Thomas" userId="1cb1c007-9fab-41a4-9551-11dcb1ef4d26" providerId="ADAL" clId="{4427487B-157A-2C43-9017-316F41BF5E05}" dt="2024-04-10T09:23:38.648" v="8833" actId="1076"/>
          <ac:spMkLst>
            <pc:docMk/>
            <pc:sldMk cId="3780063790" sldId="369"/>
            <ac:spMk id="44" creationId="{A9D6CD36-D1D7-689D-E6F1-8B4685929A29}"/>
          </ac:spMkLst>
        </pc:spChg>
        <pc:picChg chg="del">
          <ac:chgData name="Greiner, Thomas" userId="1cb1c007-9fab-41a4-9551-11dcb1ef4d26" providerId="ADAL" clId="{4427487B-157A-2C43-9017-316F41BF5E05}" dt="2024-04-04T11:33:47.690" v="373" actId="478"/>
          <ac:picMkLst>
            <pc:docMk/>
            <pc:sldMk cId="3780063790" sldId="369"/>
            <ac:picMk id="80" creationId="{45D18CBD-1073-DCEC-DC91-30370BB03338}"/>
          </ac:picMkLst>
        </pc:picChg>
      </pc:sldChg>
      <pc:sldChg chg="addSp delSp modSp mod">
        <pc:chgData name="Greiner, Thomas" userId="1cb1c007-9fab-41a4-9551-11dcb1ef4d26" providerId="ADAL" clId="{4427487B-157A-2C43-9017-316F41BF5E05}" dt="2024-04-10T09:23:52.762" v="8837"/>
        <pc:sldMkLst>
          <pc:docMk/>
          <pc:sldMk cId="2879408174" sldId="370"/>
        </pc:sldMkLst>
        <pc:spChg chg="add mod">
          <ac:chgData name="Greiner, Thomas" userId="1cb1c007-9fab-41a4-9551-11dcb1ef4d26" providerId="ADAL" clId="{4427487B-157A-2C43-9017-316F41BF5E05}" dt="2024-04-04T11:34:37.441" v="412" actId="1076"/>
          <ac:spMkLst>
            <pc:docMk/>
            <pc:sldMk cId="2879408174" sldId="370"/>
            <ac:spMk id="12" creationId="{6866BA18-309A-B502-8FE4-21102E7D8E8D}"/>
          </ac:spMkLst>
        </pc:spChg>
        <pc:spChg chg="add mod">
          <ac:chgData name="Greiner, Thomas" userId="1cb1c007-9fab-41a4-9551-11dcb1ef4d26" providerId="ADAL" clId="{4427487B-157A-2C43-9017-316F41BF5E05}" dt="2024-04-10T09:23:52.762" v="8837"/>
          <ac:spMkLst>
            <pc:docMk/>
            <pc:sldMk cId="2879408174" sldId="370"/>
            <ac:spMk id="17" creationId="{A7A5CCD0-77E9-EF70-FD1D-CC5361438750}"/>
          </ac:spMkLst>
        </pc:spChg>
        <pc:spChg chg="add mod">
          <ac:chgData name="Greiner, Thomas" userId="1cb1c007-9fab-41a4-9551-11dcb1ef4d26" providerId="ADAL" clId="{4427487B-157A-2C43-9017-316F41BF5E05}" dt="2024-04-10T09:23:52.762" v="8837"/>
          <ac:spMkLst>
            <pc:docMk/>
            <pc:sldMk cId="2879408174" sldId="370"/>
            <ac:spMk id="23" creationId="{28BDA6B1-A65D-CEFA-7A72-7FB417B6612D}"/>
          </ac:spMkLst>
        </pc:spChg>
        <pc:spChg chg="del">
          <ac:chgData name="Greiner, Thomas" userId="1cb1c007-9fab-41a4-9551-11dcb1ef4d26" providerId="ADAL" clId="{4427487B-157A-2C43-9017-316F41BF5E05}" dt="2024-04-10T09:23:52.469" v="8836" actId="478"/>
          <ac:spMkLst>
            <pc:docMk/>
            <pc:sldMk cId="2879408174" sldId="370"/>
            <ac:spMk id="27" creationId="{4B05EF5E-18C6-2AF1-E3C1-E773DD5D27A4}"/>
          </ac:spMkLst>
        </pc:spChg>
        <pc:spChg chg="del">
          <ac:chgData name="Greiner, Thomas" userId="1cb1c007-9fab-41a4-9551-11dcb1ef4d26" providerId="ADAL" clId="{4427487B-157A-2C43-9017-316F41BF5E05}" dt="2024-04-10T09:23:52.469" v="8836" actId="478"/>
          <ac:spMkLst>
            <pc:docMk/>
            <pc:sldMk cId="2879408174" sldId="370"/>
            <ac:spMk id="34" creationId="{0E667E16-07B3-C0D2-B3A8-1934C728330D}"/>
          </ac:spMkLst>
        </pc:spChg>
        <pc:spChg chg="add del">
          <ac:chgData name="Greiner, Thomas" userId="1cb1c007-9fab-41a4-9551-11dcb1ef4d26" providerId="ADAL" clId="{4427487B-157A-2C43-9017-316F41BF5E05}" dt="2024-04-04T10:29:01.639" v="311" actId="478"/>
          <ac:spMkLst>
            <pc:docMk/>
            <pc:sldMk cId="2879408174" sldId="370"/>
            <ac:spMk id="55" creationId="{E1C4B8B4-F736-DC1B-C973-79B27B1E8F4B}"/>
          </ac:spMkLst>
        </pc:spChg>
        <pc:spChg chg="add del mod">
          <ac:chgData name="Greiner, Thomas" userId="1cb1c007-9fab-41a4-9551-11dcb1ef4d26" providerId="ADAL" clId="{4427487B-157A-2C43-9017-316F41BF5E05}" dt="2024-04-09T14:01:07.628" v="5063" actId="20577"/>
          <ac:spMkLst>
            <pc:docMk/>
            <pc:sldMk cId="2879408174" sldId="370"/>
            <ac:spMk id="58" creationId="{03D85392-E64B-38BF-6306-115784F71FC7}"/>
          </ac:spMkLst>
        </pc:spChg>
        <pc:picChg chg="del">
          <ac:chgData name="Greiner, Thomas" userId="1cb1c007-9fab-41a4-9551-11dcb1ef4d26" providerId="ADAL" clId="{4427487B-157A-2C43-9017-316F41BF5E05}" dt="2024-04-04T11:33:54.854" v="375" actId="478"/>
          <ac:picMkLst>
            <pc:docMk/>
            <pc:sldMk cId="2879408174" sldId="370"/>
            <ac:picMk id="80" creationId="{45D18CBD-1073-DCEC-DC91-30370BB03338}"/>
          </ac:picMkLst>
        </pc:picChg>
        <pc:cxnChg chg="add del">
          <ac:chgData name="Greiner, Thomas" userId="1cb1c007-9fab-41a4-9551-11dcb1ef4d26" providerId="ADAL" clId="{4427487B-157A-2C43-9017-316F41BF5E05}" dt="2024-04-04T10:29:01.639" v="311" actId="478"/>
          <ac:cxnSpMkLst>
            <pc:docMk/>
            <pc:sldMk cId="2879408174" sldId="370"/>
            <ac:cxnSpMk id="30" creationId="{49EE047A-4CC7-0720-CE62-C5C8F7B4A114}"/>
          </ac:cxnSpMkLst>
        </pc:cxnChg>
        <pc:cxnChg chg="add del">
          <ac:chgData name="Greiner, Thomas" userId="1cb1c007-9fab-41a4-9551-11dcb1ef4d26" providerId="ADAL" clId="{4427487B-157A-2C43-9017-316F41BF5E05}" dt="2024-04-04T10:29:01.639" v="311" actId="478"/>
          <ac:cxnSpMkLst>
            <pc:docMk/>
            <pc:sldMk cId="2879408174" sldId="370"/>
            <ac:cxnSpMk id="53" creationId="{0EE4D5B2-2829-B949-D830-990F43B1E5B8}"/>
          </ac:cxnSpMkLst>
        </pc:cxnChg>
      </pc:sldChg>
      <pc:sldChg chg="addSp delSp modSp mod">
        <pc:chgData name="Greiner, Thomas" userId="1cb1c007-9fab-41a4-9551-11dcb1ef4d26" providerId="ADAL" clId="{4427487B-157A-2C43-9017-316F41BF5E05}" dt="2024-04-09T07:11:35.867" v="1263" actId="13822"/>
        <pc:sldMkLst>
          <pc:docMk/>
          <pc:sldMk cId="3043012485" sldId="371"/>
        </pc:sldMkLst>
        <pc:spChg chg="add mod">
          <ac:chgData name="Greiner, Thomas" userId="1cb1c007-9fab-41a4-9551-11dcb1ef4d26" providerId="ADAL" clId="{4427487B-157A-2C43-9017-316F41BF5E05}" dt="2024-04-09T07:11:35.867" v="1263" actId="13822"/>
          <ac:spMkLst>
            <pc:docMk/>
            <pc:sldMk cId="3043012485" sldId="371"/>
            <ac:spMk id="2" creationId="{905C8BC9-E62E-524D-8523-55B66C9CD910}"/>
          </ac:spMkLst>
        </pc:spChg>
        <pc:graphicFrameChg chg="mod">
          <ac:chgData name="Greiner, Thomas" userId="1cb1c007-9fab-41a4-9551-11dcb1ef4d26" providerId="ADAL" clId="{4427487B-157A-2C43-9017-316F41BF5E05}" dt="2024-04-08T10:27:49.786" v="526"/>
          <ac:graphicFrameMkLst>
            <pc:docMk/>
            <pc:sldMk cId="3043012485" sldId="371"/>
            <ac:graphicFrameMk id="3" creationId="{CFA1B9E7-D341-7A19-4898-31C8A613FDEB}"/>
          </ac:graphicFrameMkLst>
        </pc:graphicFrameChg>
        <pc:graphicFrameChg chg="mod">
          <ac:chgData name="Greiner, Thomas" userId="1cb1c007-9fab-41a4-9551-11dcb1ef4d26" providerId="ADAL" clId="{4427487B-157A-2C43-9017-316F41BF5E05}" dt="2024-04-08T10:27:20.905" v="520"/>
          <ac:graphicFrameMkLst>
            <pc:docMk/>
            <pc:sldMk cId="3043012485" sldId="371"/>
            <ac:graphicFrameMk id="14" creationId="{00276D87-5940-6ACD-CF38-27B1C509F748}"/>
          </ac:graphicFrameMkLst>
        </pc:graphicFrameChg>
        <pc:cxnChg chg="del">
          <ac:chgData name="Greiner, Thomas" userId="1cb1c007-9fab-41a4-9551-11dcb1ef4d26" providerId="ADAL" clId="{4427487B-157A-2C43-9017-316F41BF5E05}" dt="2024-04-09T07:11:24.041" v="1261" actId="478"/>
          <ac:cxnSpMkLst>
            <pc:docMk/>
            <pc:sldMk cId="3043012485" sldId="371"/>
            <ac:cxnSpMk id="8" creationId="{26C937B5-AC85-036C-F1A6-9291008E128D}"/>
          </ac:cxnSpMkLst>
        </pc:cxnChg>
      </pc:sldChg>
      <pc:sldChg chg="addSp delSp modSp mod">
        <pc:chgData name="Greiner, Thomas" userId="1cb1c007-9fab-41a4-9551-11dcb1ef4d26" providerId="ADAL" clId="{4427487B-157A-2C43-9017-316F41BF5E05}" dt="2024-04-09T12:09:06.207" v="2071" actId="1076"/>
        <pc:sldMkLst>
          <pc:docMk/>
          <pc:sldMk cId="3627702532" sldId="372"/>
        </pc:sldMkLst>
        <pc:spChg chg="add mod">
          <ac:chgData name="Greiner, Thomas" userId="1cb1c007-9fab-41a4-9551-11dcb1ef4d26" providerId="ADAL" clId="{4427487B-157A-2C43-9017-316F41BF5E05}" dt="2024-04-09T07:11:58.228" v="1267"/>
          <ac:spMkLst>
            <pc:docMk/>
            <pc:sldMk cId="3627702532" sldId="372"/>
            <ac:spMk id="4" creationId="{93966EE3-9999-8713-3BEB-7408C60EC31A}"/>
          </ac:spMkLst>
        </pc:spChg>
        <pc:spChg chg="mod">
          <ac:chgData name="Greiner, Thomas" userId="1cb1c007-9fab-41a4-9551-11dcb1ef4d26" providerId="ADAL" clId="{4427487B-157A-2C43-9017-316F41BF5E05}" dt="2024-04-09T12:08:21.632" v="2066" actId="1076"/>
          <ac:spMkLst>
            <pc:docMk/>
            <pc:sldMk cId="3627702532" sldId="372"/>
            <ac:spMk id="5" creationId="{3CFEA896-5FEB-67EA-62AD-0B994C23E4DC}"/>
          </ac:spMkLst>
        </pc:spChg>
        <pc:spChg chg="add mod">
          <ac:chgData name="Greiner, Thomas" userId="1cb1c007-9fab-41a4-9551-11dcb1ef4d26" providerId="ADAL" clId="{4427487B-157A-2C43-9017-316F41BF5E05}" dt="2024-04-09T12:08:03.265" v="2064"/>
          <ac:spMkLst>
            <pc:docMk/>
            <pc:sldMk cId="3627702532" sldId="372"/>
            <ac:spMk id="13" creationId="{983504E9-423F-FB45-6494-53976168844A}"/>
          </ac:spMkLst>
        </pc:spChg>
        <pc:spChg chg="add mod">
          <ac:chgData name="Greiner, Thomas" userId="1cb1c007-9fab-41a4-9551-11dcb1ef4d26" providerId="ADAL" clId="{4427487B-157A-2C43-9017-316F41BF5E05}" dt="2024-04-09T12:08:03.265" v="2064"/>
          <ac:spMkLst>
            <pc:docMk/>
            <pc:sldMk cId="3627702532" sldId="372"/>
            <ac:spMk id="23" creationId="{13D1CF4E-FAE1-23B5-7131-13474ADA7134}"/>
          </ac:spMkLst>
        </pc:spChg>
        <pc:spChg chg="add mod">
          <ac:chgData name="Greiner, Thomas" userId="1cb1c007-9fab-41a4-9551-11dcb1ef4d26" providerId="ADAL" clId="{4427487B-157A-2C43-9017-316F41BF5E05}" dt="2024-04-09T12:08:03.265" v="2064"/>
          <ac:spMkLst>
            <pc:docMk/>
            <pc:sldMk cId="3627702532" sldId="372"/>
            <ac:spMk id="26" creationId="{77A53614-853A-AAF6-80B7-CDD23AC2C7AA}"/>
          </ac:spMkLst>
        </pc:spChg>
        <pc:spChg chg="add mod">
          <ac:chgData name="Greiner, Thomas" userId="1cb1c007-9fab-41a4-9551-11dcb1ef4d26" providerId="ADAL" clId="{4427487B-157A-2C43-9017-316F41BF5E05}" dt="2024-04-09T12:08:03.265" v="2064"/>
          <ac:spMkLst>
            <pc:docMk/>
            <pc:sldMk cId="3627702532" sldId="372"/>
            <ac:spMk id="27" creationId="{99F29D9A-5E70-2094-6A5E-706CEA48598E}"/>
          </ac:spMkLst>
        </pc:spChg>
        <pc:spChg chg="add mod">
          <ac:chgData name="Greiner, Thomas" userId="1cb1c007-9fab-41a4-9551-11dcb1ef4d26" providerId="ADAL" clId="{4427487B-157A-2C43-9017-316F41BF5E05}" dt="2024-04-09T12:08:03.265" v="2064"/>
          <ac:spMkLst>
            <pc:docMk/>
            <pc:sldMk cId="3627702532" sldId="372"/>
            <ac:spMk id="30" creationId="{49F5752F-08D9-8090-6755-BA95081EF4BC}"/>
          </ac:spMkLst>
        </pc:spChg>
        <pc:spChg chg="add mod">
          <ac:chgData name="Greiner, Thomas" userId="1cb1c007-9fab-41a4-9551-11dcb1ef4d26" providerId="ADAL" clId="{4427487B-157A-2C43-9017-316F41BF5E05}" dt="2024-04-09T12:09:06.207" v="2071" actId="1076"/>
          <ac:spMkLst>
            <pc:docMk/>
            <pc:sldMk cId="3627702532" sldId="372"/>
            <ac:spMk id="31" creationId="{6F8A0876-F440-B7D2-06AE-72824DAA9405}"/>
          </ac:spMkLst>
        </pc:spChg>
        <pc:spChg chg="add mod">
          <ac:chgData name="Greiner, Thomas" userId="1cb1c007-9fab-41a4-9551-11dcb1ef4d26" providerId="ADAL" clId="{4427487B-157A-2C43-9017-316F41BF5E05}" dt="2024-04-09T12:09:06.207" v="2071" actId="1076"/>
          <ac:spMkLst>
            <pc:docMk/>
            <pc:sldMk cId="3627702532" sldId="372"/>
            <ac:spMk id="32" creationId="{29FF9DD7-BE4E-CDAF-3944-0F47EFF68A73}"/>
          </ac:spMkLst>
        </pc:spChg>
        <pc:spChg chg="add mod">
          <ac:chgData name="Greiner, Thomas" userId="1cb1c007-9fab-41a4-9551-11dcb1ef4d26" providerId="ADAL" clId="{4427487B-157A-2C43-9017-316F41BF5E05}" dt="2024-04-09T12:09:06.207" v="2071" actId="1076"/>
          <ac:spMkLst>
            <pc:docMk/>
            <pc:sldMk cId="3627702532" sldId="372"/>
            <ac:spMk id="35" creationId="{DDEDD293-9E5B-2183-DD95-DF0B92F25B85}"/>
          </ac:spMkLst>
        </pc:spChg>
        <pc:spChg chg="add mod">
          <ac:chgData name="Greiner, Thomas" userId="1cb1c007-9fab-41a4-9551-11dcb1ef4d26" providerId="ADAL" clId="{4427487B-157A-2C43-9017-316F41BF5E05}" dt="2024-04-09T12:09:06.207" v="2071" actId="1076"/>
          <ac:spMkLst>
            <pc:docMk/>
            <pc:sldMk cId="3627702532" sldId="372"/>
            <ac:spMk id="36" creationId="{2814D060-11C3-ECDA-83A7-CEDE986EB8D4}"/>
          </ac:spMkLst>
        </pc:spChg>
        <pc:spChg chg="add mod">
          <ac:chgData name="Greiner, Thomas" userId="1cb1c007-9fab-41a4-9551-11dcb1ef4d26" providerId="ADAL" clId="{4427487B-157A-2C43-9017-316F41BF5E05}" dt="2024-04-09T12:09:06.207" v="2071" actId="1076"/>
          <ac:spMkLst>
            <pc:docMk/>
            <pc:sldMk cId="3627702532" sldId="372"/>
            <ac:spMk id="37" creationId="{293D37DD-AD21-F9F7-87F7-E5C64D7D77AF}"/>
          </ac:spMkLst>
        </pc:spChg>
        <pc:graphicFrameChg chg="mod">
          <ac:chgData name="Greiner, Thomas" userId="1cb1c007-9fab-41a4-9551-11dcb1ef4d26" providerId="ADAL" clId="{4427487B-157A-2C43-9017-316F41BF5E05}" dt="2024-04-08T10:27:56.261" v="529"/>
          <ac:graphicFrameMkLst>
            <pc:docMk/>
            <pc:sldMk cId="3627702532" sldId="372"/>
            <ac:graphicFrameMk id="3" creationId="{CFA1B9E7-D341-7A19-4898-31C8A613FDEB}"/>
          </ac:graphicFrameMkLst>
        </pc:graphicFrameChg>
        <pc:graphicFrameChg chg="mod">
          <ac:chgData name="Greiner, Thomas" userId="1cb1c007-9fab-41a4-9551-11dcb1ef4d26" providerId="ADAL" clId="{4427487B-157A-2C43-9017-316F41BF5E05}" dt="2024-04-08T10:27:26.328" v="522"/>
          <ac:graphicFrameMkLst>
            <pc:docMk/>
            <pc:sldMk cId="3627702532" sldId="372"/>
            <ac:graphicFrameMk id="14" creationId="{00276D87-5940-6ACD-CF38-27B1C509F748}"/>
          </ac:graphicFrameMkLst>
        </pc:graphicFrameChg>
        <pc:graphicFrameChg chg="mod">
          <ac:chgData name="Greiner, Thomas" userId="1cb1c007-9fab-41a4-9551-11dcb1ef4d26" providerId="ADAL" clId="{4427487B-157A-2C43-9017-316F41BF5E05}" dt="2024-04-08T10:27:57.714" v="530"/>
          <ac:graphicFrameMkLst>
            <pc:docMk/>
            <pc:sldMk cId="3627702532" sldId="372"/>
            <ac:graphicFrameMk id="21" creationId="{57BA67E9-F7B3-ED91-F21F-18F9875C8B60}"/>
          </ac:graphicFrameMkLst>
        </pc:graphicFrameChg>
        <pc:cxnChg chg="del">
          <ac:chgData name="Greiner, Thomas" userId="1cb1c007-9fab-41a4-9551-11dcb1ef4d26" providerId="ADAL" clId="{4427487B-157A-2C43-9017-316F41BF5E05}" dt="2024-04-09T07:11:57.964" v="1266" actId="478"/>
          <ac:cxnSpMkLst>
            <pc:docMk/>
            <pc:sldMk cId="3627702532" sldId="372"/>
            <ac:cxnSpMk id="8" creationId="{26C937B5-AC85-036C-F1A6-9291008E128D}"/>
          </ac:cxnSpMkLst>
        </pc:cxnChg>
        <pc:cxnChg chg="add mod">
          <ac:chgData name="Greiner, Thomas" userId="1cb1c007-9fab-41a4-9551-11dcb1ef4d26" providerId="ADAL" clId="{4427487B-157A-2C43-9017-316F41BF5E05}" dt="2024-04-09T12:08:03.265" v="2064"/>
          <ac:cxnSpMkLst>
            <pc:docMk/>
            <pc:sldMk cId="3627702532" sldId="372"/>
            <ac:cxnSpMk id="24" creationId="{4473944D-AD96-1B28-5A5D-F10A83ED69E3}"/>
          </ac:cxnSpMkLst>
        </pc:cxnChg>
        <pc:cxnChg chg="add mod">
          <ac:chgData name="Greiner, Thomas" userId="1cb1c007-9fab-41a4-9551-11dcb1ef4d26" providerId="ADAL" clId="{4427487B-157A-2C43-9017-316F41BF5E05}" dt="2024-04-09T12:08:03.265" v="2064"/>
          <ac:cxnSpMkLst>
            <pc:docMk/>
            <pc:sldMk cId="3627702532" sldId="372"/>
            <ac:cxnSpMk id="25" creationId="{02DFEEF7-AB43-19A2-3B13-DBA78C53D730}"/>
          </ac:cxnSpMkLst>
        </pc:cxnChg>
        <pc:cxnChg chg="add mod">
          <ac:chgData name="Greiner, Thomas" userId="1cb1c007-9fab-41a4-9551-11dcb1ef4d26" providerId="ADAL" clId="{4427487B-157A-2C43-9017-316F41BF5E05}" dt="2024-04-09T12:09:06.207" v="2071" actId="1076"/>
          <ac:cxnSpMkLst>
            <pc:docMk/>
            <pc:sldMk cId="3627702532" sldId="372"/>
            <ac:cxnSpMk id="33" creationId="{5CF40998-2D45-FD62-366D-7B1CB7E687EA}"/>
          </ac:cxnSpMkLst>
        </pc:cxnChg>
        <pc:cxnChg chg="add mod">
          <ac:chgData name="Greiner, Thomas" userId="1cb1c007-9fab-41a4-9551-11dcb1ef4d26" providerId="ADAL" clId="{4427487B-157A-2C43-9017-316F41BF5E05}" dt="2024-04-09T12:09:06.207" v="2071" actId="1076"/>
          <ac:cxnSpMkLst>
            <pc:docMk/>
            <pc:sldMk cId="3627702532" sldId="372"/>
            <ac:cxnSpMk id="34" creationId="{F51AFCA5-CA9F-A5CA-3F2B-E87FCA5D33FA}"/>
          </ac:cxnSpMkLst>
        </pc:cxnChg>
      </pc:sldChg>
      <pc:sldChg chg="modSp mod">
        <pc:chgData name="Greiner, Thomas" userId="1cb1c007-9fab-41a4-9551-11dcb1ef4d26" providerId="ADAL" clId="{4427487B-157A-2C43-9017-316F41BF5E05}" dt="2024-04-09T12:11:00.863" v="2121" actId="20577"/>
        <pc:sldMkLst>
          <pc:docMk/>
          <pc:sldMk cId="1693711773" sldId="373"/>
        </pc:sldMkLst>
        <pc:spChg chg="mod">
          <ac:chgData name="Greiner, Thomas" userId="1cb1c007-9fab-41a4-9551-11dcb1ef4d26" providerId="ADAL" clId="{4427487B-157A-2C43-9017-316F41BF5E05}" dt="2024-04-09T12:11:00.863" v="2121" actId="20577"/>
          <ac:spMkLst>
            <pc:docMk/>
            <pc:sldMk cId="1693711773" sldId="373"/>
            <ac:spMk id="4" creationId="{736A2D58-4276-0499-2D87-7BA07A2A10BB}"/>
          </ac:spMkLst>
        </pc:spChg>
        <pc:graphicFrameChg chg="mod">
          <ac:chgData name="Greiner, Thomas" userId="1cb1c007-9fab-41a4-9551-11dcb1ef4d26" providerId="ADAL" clId="{4427487B-157A-2C43-9017-316F41BF5E05}" dt="2024-04-08T10:28:01.447" v="531"/>
          <ac:graphicFrameMkLst>
            <pc:docMk/>
            <pc:sldMk cId="1693711773" sldId="373"/>
            <ac:graphicFrameMk id="3" creationId="{CFA1B9E7-D341-7A19-4898-31C8A613FDEB}"/>
          </ac:graphicFrameMkLst>
        </pc:graphicFrameChg>
        <pc:graphicFrameChg chg="mod">
          <ac:chgData name="Greiner, Thomas" userId="1cb1c007-9fab-41a4-9551-11dcb1ef4d26" providerId="ADAL" clId="{4427487B-157A-2C43-9017-316F41BF5E05}" dt="2024-04-08T10:27:29.128" v="523"/>
          <ac:graphicFrameMkLst>
            <pc:docMk/>
            <pc:sldMk cId="1693711773" sldId="373"/>
            <ac:graphicFrameMk id="14" creationId="{00276D87-5940-6ACD-CF38-27B1C509F748}"/>
          </ac:graphicFrameMkLst>
        </pc:graphicFrameChg>
        <pc:graphicFrameChg chg="mod">
          <ac:chgData name="Greiner, Thomas" userId="1cb1c007-9fab-41a4-9551-11dcb1ef4d26" providerId="ADAL" clId="{4427487B-157A-2C43-9017-316F41BF5E05}" dt="2024-04-08T10:28:02.715" v="532"/>
          <ac:graphicFrameMkLst>
            <pc:docMk/>
            <pc:sldMk cId="1693711773" sldId="373"/>
            <ac:graphicFrameMk id="21" creationId="{57BA67E9-F7B3-ED91-F21F-18F9875C8B60}"/>
          </ac:graphicFrameMkLst>
        </pc:graphicFrameChg>
      </pc:sldChg>
      <pc:sldChg chg="addSp modSp mod">
        <pc:chgData name="Greiner, Thomas" userId="1cb1c007-9fab-41a4-9551-11dcb1ef4d26" providerId="ADAL" clId="{4427487B-157A-2C43-9017-316F41BF5E05}" dt="2024-04-09T12:11:18.777" v="2123"/>
        <pc:sldMkLst>
          <pc:docMk/>
          <pc:sldMk cId="3516406534" sldId="374"/>
        </pc:sldMkLst>
        <pc:spChg chg="mod">
          <ac:chgData name="Greiner, Thomas" userId="1cb1c007-9fab-41a4-9551-11dcb1ef4d26" providerId="ADAL" clId="{4427487B-157A-2C43-9017-316F41BF5E05}" dt="2024-04-09T12:11:18.777" v="2123"/>
          <ac:spMkLst>
            <pc:docMk/>
            <pc:sldMk cId="3516406534" sldId="374"/>
            <ac:spMk id="4" creationId="{736A2D58-4276-0499-2D87-7BA07A2A10BB}"/>
          </ac:spMkLst>
        </pc:spChg>
        <pc:spChg chg="add mod">
          <ac:chgData name="Greiner, Thomas" userId="1cb1c007-9fab-41a4-9551-11dcb1ef4d26" providerId="ADAL" clId="{4427487B-157A-2C43-9017-316F41BF5E05}" dt="2024-04-09T12:11:10.341" v="2122"/>
          <ac:spMkLst>
            <pc:docMk/>
            <pc:sldMk cId="3516406534" sldId="374"/>
            <ac:spMk id="24" creationId="{09C15C59-7F9D-D962-994B-931A3B0952B6}"/>
          </ac:spMkLst>
        </pc:spChg>
        <pc:graphicFrameChg chg="mod">
          <ac:chgData name="Greiner, Thomas" userId="1cb1c007-9fab-41a4-9551-11dcb1ef4d26" providerId="ADAL" clId="{4427487B-157A-2C43-9017-316F41BF5E05}" dt="2024-04-08T10:28:06.475" v="533"/>
          <ac:graphicFrameMkLst>
            <pc:docMk/>
            <pc:sldMk cId="3516406534" sldId="374"/>
            <ac:graphicFrameMk id="3" creationId="{CFA1B9E7-D341-7A19-4898-31C8A613FDEB}"/>
          </ac:graphicFrameMkLst>
        </pc:graphicFrameChg>
        <pc:graphicFrameChg chg="mod">
          <ac:chgData name="Greiner, Thomas" userId="1cb1c007-9fab-41a4-9551-11dcb1ef4d26" providerId="ADAL" clId="{4427487B-157A-2C43-9017-316F41BF5E05}" dt="2024-04-08T10:27:31.745" v="524"/>
          <ac:graphicFrameMkLst>
            <pc:docMk/>
            <pc:sldMk cId="3516406534" sldId="374"/>
            <ac:graphicFrameMk id="14" creationId="{00276D87-5940-6ACD-CF38-27B1C509F748}"/>
          </ac:graphicFrameMkLst>
        </pc:graphicFrameChg>
        <pc:graphicFrameChg chg="mod">
          <ac:chgData name="Greiner, Thomas" userId="1cb1c007-9fab-41a4-9551-11dcb1ef4d26" providerId="ADAL" clId="{4427487B-157A-2C43-9017-316F41BF5E05}" dt="2024-04-08T10:28:08.182" v="534"/>
          <ac:graphicFrameMkLst>
            <pc:docMk/>
            <pc:sldMk cId="3516406534" sldId="374"/>
            <ac:graphicFrameMk id="21" creationId="{57BA67E9-F7B3-ED91-F21F-18F9875C8B60}"/>
          </ac:graphicFrameMkLst>
        </pc:graphicFrameChg>
      </pc:sldChg>
      <pc:sldChg chg="addSp delSp modSp mod">
        <pc:chgData name="Greiner, Thomas" userId="1cb1c007-9fab-41a4-9551-11dcb1ef4d26" providerId="ADAL" clId="{4427487B-157A-2C43-9017-316F41BF5E05}" dt="2024-04-09T07:18:25.117" v="1283" actId="1076"/>
        <pc:sldMkLst>
          <pc:docMk/>
          <pc:sldMk cId="1825185415" sldId="375"/>
        </pc:sldMkLst>
        <pc:spChg chg="add mod">
          <ac:chgData name="Greiner, Thomas" userId="1cb1c007-9fab-41a4-9551-11dcb1ef4d26" providerId="ADAL" clId="{4427487B-157A-2C43-9017-316F41BF5E05}" dt="2024-04-09T07:18:25.117" v="1283" actId="1076"/>
          <ac:spMkLst>
            <pc:docMk/>
            <pc:sldMk cId="1825185415" sldId="375"/>
            <ac:spMk id="3" creationId="{7CD1BC47-2CC9-97D8-B3EC-ADFD41991283}"/>
          </ac:spMkLst>
        </pc:spChg>
        <pc:spChg chg="del">
          <ac:chgData name="Greiner, Thomas" userId="1cb1c007-9fab-41a4-9551-11dcb1ef4d26" providerId="ADAL" clId="{4427487B-157A-2C43-9017-316F41BF5E05}" dt="2024-04-04T07:56:08.361" v="300" actId="478"/>
          <ac:spMkLst>
            <pc:docMk/>
            <pc:sldMk cId="1825185415" sldId="375"/>
            <ac:spMk id="3" creationId="{908A8F53-CFEA-B0BE-01F7-8DF785B9CD21}"/>
          </ac:spMkLst>
        </pc:spChg>
        <pc:spChg chg="add del mod">
          <ac:chgData name="Greiner, Thomas" userId="1cb1c007-9fab-41a4-9551-11dcb1ef4d26" providerId="ADAL" clId="{4427487B-157A-2C43-9017-316F41BF5E05}" dt="2024-04-09T07:18:03.549" v="1272" actId="478"/>
          <ac:spMkLst>
            <pc:docMk/>
            <pc:sldMk cId="1825185415" sldId="375"/>
            <ac:spMk id="15" creationId="{09D9E993-CC04-7E2A-817C-28246BB1D3C6}"/>
          </ac:spMkLst>
        </pc:spChg>
        <pc:spChg chg="add del mod">
          <ac:chgData name="Greiner, Thomas" userId="1cb1c007-9fab-41a4-9551-11dcb1ef4d26" providerId="ADAL" clId="{4427487B-157A-2C43-9017-316F41BF5E05}" dt="2024-04-09T07:18:05.806" v="1273" actId="478"/>
          <ac:spMkLst>
            <pc:docMk/>
            <pc:sldMk cId="1825185415" sldId="375"/>
            <ac:spMk id="17" creationId="{A636C4EF-AF55-ACD7-CC2F-F2D23030F6E4}"/>
          </ac:spMkLst>
        </pc:spChg>
        <pc:spChg chg="add del mod">
          <ac:chgData name="Greiner, Thomas" userId="1cb1c007-9fab-41a4-9551-11dcb1ef4d26" providerId="ADAL" clId="{4427487B-157A-2C43-9017-316F41BF5E05}" dt="2024-04-09T07:18:05.806" v="1273" actId="478"/>
          <ac:spMkLst>
            <pc:docMk/>
            <pc:sldMk cId="1825185415" sldId="375"/>
            <ac:spMk id="18" creationId="{2CE74C23-B053-DAE2-F2AA-D56DA2F51B01}"/>
          </ac:spMkLst>
        </pc:spChg>
        <pc:spChg chg="add del mod">
          <ac:chgData name="Greiner, Thomas" userId="1cb1c007-9fab-41a4-9551-11dcb1ef4d26" providerId="ADAL" clId="{4427487B-157A-2C43-9017-316F41BF5E05}" dt="2024-04-09T07:18:05.806" v="1273" actId="478"/>
          <ac:spMkLst>
            <pc:docMk/>
            <pc:sldMk cId="1825185415" sldId="375"/>
            <ac:spMk id="23" creationId="{7FA6F276-5127-641E-DF39-90484B8F1CFA}"/>
          </ac:spMkLst>
        </pc:spChg>
        <pc:spChg chg="add del mod">
          <ac:chgData name="Greiner, Thomas" userId="1cb1c007-9fab-41a4-9551-11dcb1ef4d26" providerId="ADAL" clId="{4427487B-157A-2C43-9017-316F41BF5E05}" dt="2024-04-09T07:18:05.806" v="1273" actId="478"/>
          <ac:spMkLst>
            <pc:docMk/>
            <pc:sldMk cId="1825185415" sldId="375"/>
            <ac:spMk id="24" creationId="{E78D89AD-CCBA-8571-460F-EF8FF99DE292}"/>
          </ac:spMkLst>
        </pc:spChg>
        <pc:spChg chg="add mod">
          <ac:chgData name="Greiner, Thomas" userId="1cb1c007-9fab-41a4-9551-11dcb1ef4d26" providerId="ADAL" clId="{4427487B-157A-2C43-9017-316F41BF5E05}" dt="2024-04-09T07:18:14.372" v="1277" actId="20577"/>
          <ac:spMkLst>
            <pc:docMk/>
            <pc:sldMk cId="1825185415" sldId="375"/>
            <ac:spMk id="33" creationId="{BB1CD784-FCF6-C364-FC83-B4B22B6A8DF3}"/>
          </ac:spMkLst>
        </pc:spChg>
        <pc:spChg chg="add del mod">
          <ac:chgData name="Greiner, Thomas" userId="1cb1c007-9fab-41a4-9551-11dcb1ef4d26" providerId="ADAL" clId="{4427487B-157A-2C43-9017-316F41BF5E05}" dt="2024-04-09T07:18:19.439" v="1280" actId="478"/>
          <ac:spMkLst>
            <pc:docMk/>
            <pc:sldMk cId="1825185415" sldId="375"/>
            <ac:spMk id="34" creationId="{F3563FE7-DB7D-B7B1-308E-A14239AF9C4A}"/>
          </ac:spMkLst>
        </pc:spChg>
        <pc:spChg chg="del">
          <ac:chgData name="Greiner, Thomas" userId="1cb1c007-9fab-41a4-9551-11dcb1ef4d26" providerId="ADAL" clId="{4427487B-157A-2C43-9017-316F41BF5E05}" dt="2024-04-04T07:56:08.361" v="300" actId="478"/>
          <ac:spMkLst>
            <pc:docMk/>
            <pc:sldMk cId="1825185415" sldId="375"/>
            <ac:spMk id="41" creationId="{1B973E37-7565-2E88-68EA-6DEF1DF7346E}"/>
          </ac:spMkLst>
        </pc:spChg>
        <pc:picChg chg="add mod">
          <ac:chgData name="Greiner, Thomas" userId="1cb1c007-9fab-41a4-9551-11dcb1ef4d26" providerId="ADAL" clId="{4427487B-157A-2C43-9017-316F41BF5E05}" dt="2024-04-09T07:18:09.679" v="1274" actId="1076"/>
          <ac:picMkLst>
            <pc:docMk/>
            <pc:sldMk cId="1825185415" sldId="375"/>
            <ac:picMk id="2" creationId="{18FDFBC9-4F2C-A6BF-F34A-A81797388751}"/>
          </ac:picMkLst>
        </pc:picChg>
        <pc:picChg chg="del">
          <ac:chgData name="Greiner, Thomas" userId="1cb1c007-9fab-41a4-9551-11dcb1ef4d26" providerId="ADAL" clId="{4427487B-157A-2C43-9017-316F41BF5E05}" dt="2024-04-04T07:56:08.361" v="300" actId="478"/>
          <ac:picMkLst>
            <pc:docMk/>
            <pc:sldMk cId="1825185415" sldId="375"/>
            <ac:picMk id="2" creationId="{70DC5EC5-ADC1-BBA5-5F15-EB043473C3DE}"/>
          </ac:picMkLst>
        </pc:picChg>
        <pc:picChg chg="add mod">
          <ac:chgData name="Greiner, Thomas" userId="1cb1c007-9fab-41a4-9551-11dcb1ef4d26" providerId="ADAL" clId="{4427487B-157A-2C43-9017-316F41BF5E05}" dt="2024-04-04T07:56:08.607" v="301"/>
          <ac:picMkLst>
            <pc:docMk/>
            <pc:sldMk cId="1825185415" sldId="375"/>
            <ac:picMk id="27" creationId="{AF20269E-6D8C-E2E3-8144-145C1338E5ED}"/>
          </ac:picMkLst>
        </pc:picChg>
        <pc:picChg chg="del">
          <ac:chgData name="Greiner, Thomas" userId="1cb1c007-9fab-41a4-9551-11dcb1ef4d26" providerId="ADAL" clId="{4427487B-157A-2C43-9017-316F41BF5E05}" dt="2024-04-04T07:56:08.361" v="300" actId="478"/>
          <ac:picMkLst>
            <pc:docMk/>
            <pc:sldMk cId="1825185415" sldId="375"/>
            <ac:picMk id="32" creationId="{9D46F2E8-D070-59A8-CA33-F76166882E8E}"/>
          </ac:picMkLst>
        </pc:picChg>
        <pc:cxnChg chg="add del mod">
          <ac:chgData name="Greiner, Thomas" userId="1cb1c007-9fab-41a4-9551-11dcb1ef4d26" providerId="ADAL" clId="{4427487B-157A-2C43-9017-316F41BF5E05}" dt="2024-04-09T07:18:05.806" v="1273" actId="478"/>
          <ac:cxnSpMkLst>
            <pc:docMk/>
            <pc:sldMk cId="1825185415" sldId="375"/>
            <ac:cxnSpMk id="19" creationId="{2A8C6DD6-5B16-28D6-3224-12B54F3D3CF9}"/>
          </ac:cxnSpMkLst>
        </pc:cxnChg>
        <pc:cxnChg chg="add del mod">
          <ac:chgData name="Greiner, Thomas" userId="1cb1c007-9fab-41a4-9551-11dcb1ef4d26" providerId="ADAL" clId="{4427487B-157A-2C43-9017-316F41BF5E05}" dt="2024-04-09T07:18:05.806" v="1273" actId="478"/>
          <ac:cxnSpMkLst>
            <pc:docMk/>
            <pc:sldMk cId="1825185415" sldId="375"/>
            <ac:cxnSpMk id="21" creationId="{E733E8B6-4F60-854E-3399-9D621DA17E3F}"/>
          </ac:cxnSpMkLst>
        </pc:cxnChg>
        <pc:cxnChg chg="add del mod">
          <ac:chgData name="Greiner, Thomas" userId="1cb1c007-9fab-41a4-9551-11dcb1ef4d26" providerId="ADAL" clId="{4427487B-157A-2C43-9017-316F41BF5E05}" dt="2024-04-09T07:18:05.806" v="1273" actId="478"/>
          <ac:cxnSpMkLst>
            <pc:docMk/>
            <pc:sldMk cId="1825185415" sldId="375"/>
            <ac:cxnSpMk id="22" creationId="{592A6A44-79F6-1B62-A4F6-3D8794F6AFA0}"/>
          </ac:cxnSpMkLst>
        </pc:cxnChg>
      </pc:sldChg>
      <pc:sldChg chg="mod modShow">
        <pc:chgData name="Greiner, Thomas" userId="1cb1c007-9fab-41a4-9551-11dcb1ef4d26" providerId="ADAL" clId="{4427487B-157A-2C43-9017-316F41BF5E05}" dt="2024-04-12T11:50:46.769" v="10385" actId="729"/>
        <pc:sldMkLst>
          <pc:docMk/>
          <pc:sldMk cId="2053824560" sldId="376"/>
        </pc:sldMkLst>
      </pc:sldChg>
      <pc:sldChg chg="mod modShow">
        <pc:chgData name="Greiner, Thomas" userId="1cb1c007-9fab-41a4-9551-11dcb1ef4d26" providerId="ADAL" clId="{4427487B-157A-2C43-9017-316F41BF5E05}" dt="2024-04-12T11:50:50.338" v="10386" actId="729"/>
        <pc:sldMkLst>
          <pc:docMk/>
          <pc:sldMk cId="2095387931" sldId="377"/>
        </pc:sldMkLst>
      </pc:sldChg>
      <pc:sldChg chg="mod modShow">
        <pc:chgData name="Greiner, Thomas" userId="1cb1c007-9fab-41a4-9551-11dcb1ef4d26" providerId="ADAL" clId="{4427487B-157A-2C43-9017-316F41BF5E05}" dt="2024-04-12T11:50:53.314" v="10387" actId="729"/>
        <pc:sldMkLst>
          <pc:docMk/>
          <pc:sldMk cId="1785430880" sldId="378"/>
        </pc:sldMkLst>
      </pc:sldChg>
      <pc:sldChg chg="modSp mod">
        <pc:chgData name="Greiner, Thomas" userId="1cb1c007-9fab-41a4-9551-11dcb1ef4d26" providerId="ADAL" clId="{4427487B-157A-2C43-9017-316F41BF5E05}" dt="2024-04-09T12:10:22.645" v="2106" actId="1035"/>
        <pc:sldMkLst>
          <pc:docMk/>
          <pc:sldMk cId="2829115314" sldId="380"/>
        </pc:sldMkLst>
        <pc:cxnChg chg="mod">
          <ac:chgData name="Greiner, Thomas" userId="1cb1c007-9fab-41a4-9551-11dcb1ef4d26" providerId="ADAL" clId="{4427487B-157A-2C43-9017-316F41BF5E05}" dt="2024-04-09T12:10:19.604" v="2104" actId="1036"/>
          <ac:cxnSpMkLst>
            <pc:docMk/>
            <pc:sldMk cId="2829115314" sldId="380"/>
            <ac:cxnSpMk id="45" creationId="{A35C365C-C048-ED65-F298-34C922C0B5C6}"/>
          </ac:cxnSpMkLst>
        </pc:cxnChg>
        <pc:cxnChg chg="mod">
          <ac:chgData name="Greiner, Thomas" userId="1cb1c007-9fab-41a4-9551-11dcb1ef4d26" providerId="ADAL" clId="{4427487B-157A-2C43-9017-316F41BF5E05}" dt="2024-04-09T12:10:22.645" v="2106" actId="1035"/>
          <ac:cxnSpMkLst>
            <pc:docMk/>
            <pc:sldMk cId="2829115314" sldId="380"/>
            <ac:cxnSpMk id="46" creationId="{93CFCA9F-1A76-0299-FCA2-4B0A6E5AF0ED}"/>
          </ac:cxnSpMkLst>
        </pc:cxnChg>
      </pc:sldChg>
      <pc:sldChg chg="addSp delSp modSp del mod">
        <pc:chgData name="Greiner, Thomas" userId="1cb1c007-9fab-41a4-9551-11dcb1ef4d26" providerId="ADAL" clId="{4427487B-157A-2C43-9017-316F41BF5E05}" dt="2024-04-09T11:56:36.625" v="1970" actId="2696"/>
        <pc:sldMkLst>
          <pc:docMk/>
          <pc:sldMk cId="3215917970" sldId="382"/>
        </pc:sldMkLst>
        <pc:spChg chg="del">
          <ac:chgData name="Greiner, Thomas" userId="1cb1c007-9fab-41a4-9551-11dcb1ef4d26" providerId="ADAL" clId="{4427487B-157A-2C43-9017-316F41BF5E05}" dt="2024-04-04T07:04:46.396" v="127" actId="478"/>
          <ac:spMkLst>
            <pc:docMk/>
            <pc:sldMk cId="3215917970" sldId="382"/>
            <ac:spMk id="4" creationId="{F0B762B7-9244-9FC2-217C-19FA26688221}"/>
          </ac:spMkLst>
        </pc:spChg>
        <pc:spChg chg="mod">
          <ac:chgData name="Greiner, Thomas" userId="1cb1c007-9fab-41a4-9551-11dcb1ef4d26" providerId="ADAL" clId="{4427487B-157A-2C43-9017-316F41BF5E05}" dt="2024-04-04T13:09:47.222" v="469" actId="207"/>
          <ac:spMkLst>
            <pc:docMk/>
            <pc:sldMk cId="3215917970" sldId="382"/>
            <ac:spMk id="5" creationId="{C2A0145E-EFFF-6A9E-FEE3-C9E8C4E4C5CA}"/>
          </ac:spMkLst>
        </pc:spChg>
        <pc:spChg chg="add mod">
          <ac:chgData name="Greiner, Thomas" userId="1cb1c007-9fab-41a4-9551-11dcb1ef4d26" providerId="ADAL" clId="{4427487B-157A-2C43-9017-316F41BF5E05}" dt="2024-04-04T07:04:46.787" v="128"/>
          <ac:spMkLst>
            <pc:docMk/>
            <pc:sldMk cId="3215917970" sldId="382"/>
            <ac:spMk id="6" creationId="{B24A9816-ADCC-E416-2CE1-1462330764C9}"/>
          </ac:spMkLst>
        </pc:spChg>
        <pc:spChg chg="mod">
          <ac:chgData name="Greiner, Thomas" userId="1cb1c007-9fab-41a4-9551-11dcb1ef4d26" providerId="ADAL" clId="{4427487B-157A-2C43-9017-316F41BF5E05}" dt="2024-04-04T13:09:31.461" v="466" actId="207"/>
          <ac:spMkLst>
            <pc:docMk/>
            <pc:sldMk cId="3215917970" sldId="382"/>
            <ac:spMk id="7" creationId="{1021AD93-23C3-CD68-4590-8BE21E5E15DE}"/>
          </ac:spMkLst>
        </pc:spChg>
        <pc:spChg chg="add del mod">
          <ac:chgData name="Greiner, Thomas" userId="1cb1c007-9fab-41a4-9551-11dcb1ef4d26" providerId="ADAL" clId="{4427487B-157A-2C43-9017-316F41BF5E05}" dt="2024-04-04T11:26:37.179" v="350" actId="478"/>
          <ac:spMkLst>
            <pc:docMk/>
            <pc:sldMk cId="3215917970" sldId="382"/>
            <ac:spMk id="8" creationId="{24E2EE9C-25A5-0245-19FB-52749E04B533}"/>
          </ac:spMkLst>
        </pc:spChg>
        <pc:spChg chg="mod">
          <ac:chgData name="Greiner, Thomas" userId="1cb1c007-9fab-41a4-9551-11dcb1ef4d26" providerId="ADAL" clId="{4427487B-157A-2C43-9017-316F41BF5E05}" dt="2024-04-04T13:09:36.175" v="467" actId="692"/>
          <ac:spMkLst>
            <pc:docMk/>
            <pc:sldMk cId="3215917970" sldId="382"/>
            <ac:spMk id="9" creationId="{31DC9F98-FB3F-DAF3-58CA-FC24F67101D5}"/>
          </ac:spMkLst>
        </pc:spChg>
        <pc:spChg chg="mod">
          <ac:chgData name="Greiner, Thomas" userId="1cb1c007-9fab-41a4-9551-11dcb1ef4d26" providerId="ADAL" clId="{4427487B-157A-2C43-9017-316F41BF5E05}" dt="2024-04-04T13:10:03.303" v="471" actId="692"/>
          <ac:spMkLst>
            <pc:docMk/>
            <pc:sldMk cId="3215917970" sldId="382"/>
            <ac:spMk id="11" creationId="{145A9CF5-7EC2-BC97-9F43-1A1FCA2F06AC}"/>
          </ac:spMkLst>
        </pc:spChg>
        <pc:spChg chg="add del mod">
          <ac:chgData name="Greiner, Thomas" userId="1cb1c007-9fab-41a4-9551-11dcb1ef4d26" providerId="ADAL" clId="{4427487B-157A-2C43-9017-316F41BF5E05}" dt="2024-04-04T11:26:37.179" v="350" actId="478"/>
          <ac:spMkLst>
            <pc:docMk/>
            <pc:sldMk cId="3215917970" sldId="382"/>
            <ac:spMk id="13" creationId="{2423A0FB-AC3A-6E4A-C19F-FEE3EB9C7290}"/>
          </ac:spMkLst>
        </pc:spChg>
        <pc:spChg chg="mod">
          <ac:chgData name="Greiner, Thomas" userId="1cb1c007-9fab-41a4-9551-11dcb1ef4d26" providerId="ADAL" clId="{4427487B-157A-2C43-9017-316F41BF5E05}" dt="2024-04-04T13:09:53.108" v="470" actId="207"/>
          <ac:spMkLst>
            <pc:docMk/>
            <pc:sldMk cId="3215917970" sldId="382"/>
            <ac:spMk id="15" creationId="{4912EBA3-F826-DE63-281B-4085BF26C5D3}"/>
          </ac:spMkLst>
        </pc:spChg>
        <pc:spChg chg="del mod">
          <ac:chgData name="Greiner, Thomas" userId="1cb1c007-9fab-41a4-9551-11dcb1ef4d26" providerId="ADAL" clId="{4427487B-157A-2C43-9017-316F41BF5E05}" dt="2024-04-04T11:26:04.948" v="346" actId="478"/>
          <ac:spMkLst>
            <pc:docMk/>
            <pc:sldMk cId="3215917970" sldId="382"/>
            <ac:spMk id="16" creationId="{3D12A4E7-3347-74FD-9C57-B06A86F622C5}"/>
          </ac:spMkLst>
        </pc:spChg>
        <pc:spChg chg="del mod">
          <ac:chgData name="Greiner, Thomas" userId="1cb1c007-9fab-41a4-9551-11dcb1ef4d26" providerId="ADAL" clId="{4427487B-157A-2C43-9017-316F41BF5E05}" dt="2024-04-04T11:26:37.179" v="350" actId="478"/>
          <ac:spMkLst>
            <pc:docMk/>
            <pc:sldMk cId="3215917970" sldId="382"/>
            <ac:spMk id="17" creationId="{C74D206D-60AC-7307-6820-F09E0705144B}"/>
          </ac:spMkLst>
        </pc:spChg>
        <pc:spChg chg="del mod">
          <ac:chgData name="Greiner, Thomas" userId="1cb1c007-9fab-41a4-9551-11dcb1ef4d26" providerId="ADAL" clId="{4427487B-157A-2C43-9017-316F41BF5E05}" dt="2024-04-04T11:26:37.179" v="350" actId="478"/>
          <ac:spMkLst>
            <pc:docMk/>
            <pc:sldMk cId="3215917970" sldId="382"/>
            <ac:spMk id="19" creationId="{F1A24829-BD83-0F7C-FE73-2D099E0B4A7D}"/>
          </ac:spMkLst>
        </pc:spChg>
        <pc:spChg chg="del">
          <ac:chgData name="Greiner, Thomas" userId="1cb1c007-9fab-41a4-9551-11dcb1ef4d26" providerId="ADAL" clId="{4427487B-157A-2C43-9017-316F41BF5E05}" dt="2024-04-04T11:26:04.948" v="346" actId="478"/>
          <ac:spMkLst>
            <pc:docMk/>
            <pc:sldMk cId="3215917970" sldId="382"/>
            <ac:spMk id="21" creationId="{150CD81E-465F-8843-C8DF-8F08AC321E9A}"/>
          </ac:spMkLst>
        </pc:spChg>
        <pc:spChg chg="del">
          <ac:chgData name="Greiner, Thomas" userId="1cb1c007-9fab-41a4-9551-11dcb1ef4d26" providerId="ADAL" clId="{4427487B-157A-2C43-9017-316F41BF5E05}" dt="2024-04-04T07:44:04.476" v="225" actId="478"/>
          <ac:spMkLst>
            <pc:docMk/>
            <pc:sldMk cId="3215917970" sldId="382"/>
            <ac:spMk id="22" creationId="{958B527F-1776-A31B-2409-E093EC130AA0}"/>
          </ac:spMkLst>
        </pc:spChg>
      </pc:sldChg>
      <pc:sldChg chg="addSp delSp modSp del mod">
        <pc:chgData name="Greiner, Thomas" userId="1cb1c007-9fab-41a4-9551-11dcb1ef4d26" providerId="ADAL" clId="{4427487B-157A-2C43-9017-316F41BF5E05}" dt="2024-04-09T11:56:38.616" v="1971" actId="2696"/>
        <pc:sldMkLst>
          <pc:docMk/>
          <pc:sldMk cId="1594430582" sldId="383"/>
        </pc:sldMkLst>
        <pc:spChg chg="del">
          <ac:chgData name="Greiner, Thomas" userId="1cb1c007-9fab-41a4-9551-11dcb1ef4d26" providerId="ADAL" clId="{4427487B-157A-2C43-9017-316F41BF5E05}" dt="2024-04-04T07:11:42.026" v="140" actId="478"/>
          <ac:spMkLst>
            <pc:docMk/>
            <pc:sldMk cId="1594430582" sldId="383"/>
            <ac:spMk id="4" creationId="{F0B762B7-9244-9FC2-217C-19FA26688221}"/>
          </ac:spMkLst>
        </pc:spChg>
        <pc:spChg chg="del">
          <ac:chgData name="Greiner, Thomas" userId="1cb1c007-9fab-41a4-9551-11dcb1ef4d26" providerId="ADAL" clId="{4427487B-157A-2C43-9017-316F41BF5E05}" dt="2024-04-04T07:47:57.395" v="264" actId="478"/>
          <ac:spMkLst>
            <pc:docMk/>
            <pc:sldMk cId="1594430582" sldId="383"/>
            <ac:spMk id="5" creationId="{C2A0145E-EFFF-6A9E-FEE3-C9E8C4E4C5CA}"/>
          </ac:spMkLst>
        </pc:spChg>
        <pc:spChg chg="add mod">
          <ac:chgData name="Greiner, Thomas" userId="1cb1c007-9fab-41a4-9551-11dcb1ef4d26" providerId="ADAL" clId="{4427487B-157A-2C43-9017-316F41BF5E05}" dt="2024-04-04T07:11:42.326" v="141"/>
          <ac:spMkLst>
            <pc:docMk/>
            <pc:sldMk cId="1594430582" sldId="383"/>
            <ac:spMk id="6" creationId="{9C90CF42-6D61-D38F-CC05-4B46D2031FFC}"/>
          </ac:spMkLst>
        </pc:spChg>
        <pc:spChg chg="del">
          <ac:chgData name="Greiner, Thomas" userId="1cb1c007-9fab-41a4-9551-11dcb1ef4d26" providerId="ADAL" clId="{4427487B-157A-2C43-9017-316F41BF5E05}" dt="2024-04-04T13:10:22.519" v="472" actId="478"/>
          <ac:spMkLst>
            <pc:docMk/>
            <pc:sldMk cId="1594430582" sldId="383"/>
            <ac:spMk id="7" creationId="{1021AD93-23C3-CD68-4590-8BE21E5E15DE}"/>
          </ac:spMkLst>
        </pc:spChg>
        <pc:spChg chg="del">
          <ac:chgData name="Greiner, Thomas" userId="1cb1c007-9fab-41a4-9551-11dcb1ef4d26" providerId="ADAL" clId="{4427487B-157A-2C43-9017-316F41BF5E05}" dt="2024-04-04T13:10:22.519" v="472" actId="478"/>
          <ac:spMkLst>
            <pc:docMk/>
            <pc:sldMk cId="1594430582" sldId="383"/>
            <ac:spMk id="9" creationId="{31DC9F98-FB3F-DAF3-58CA-FC24F67101D5}"/>
          </ac:spMkLst>
        </pc:spChg>
        <pc:spChg chg="del">
          <ac:chgData name="Greiner, Thomas" userId="1cb1c007-9fab-41a4-9551-11dcb1ef4d26" providerId="ADAL" clId="{4427487B-157A-2C43-9017-316F41BF5E05}" dt="2024-04-04T13:10:22.519" v="472" actId="478"/>
          <ac:spMkLst>
            <pc:docMk/>
            <pc:sldMk cId="1594430582" sldId="383"/>
            <ac:spMk id="11" creationId="{145A9CF5-7EC2-BC97-9F43-1A1FCA2F06AC}"/>
          </ac:spMkLst>
        </pc:spChg>
        <pc:spChg chg="add del mod">
          <ac:chgData name="Greiner, Thomas" userId="1cb1c007-9fab-41a4-9551-11dcb1ef4d26" providerId="ADAL" clId="{4427487B-157A-2C43-9017-316F41BF5E05}" dt="2024-04-04T13:10:25.147" v="473" actId="478"/>
          <ac:spMkLst>
            <pc:docMk/>
            <pc:sldMk cId="1594430582" sldId="383"/>
            <ac:spMk id="13" creationId="{559941CB-8574-D1A9-D24D-06BC3C7539CC}"/>
          </ac:spMkLst>
        </pc:spChg>
        <pc:spChg chg="del">
          <ac:chgData name="Greiner, Thomas" userId="1cb1c007-9fab-41a4-9551-11dcb1ef4d26" providerId="ADAL" clId="{4427487B-157A-2C43-9017-316F41BF5E05}" dt="2024-04-04T13:10:22.519" v="472" actId="478"/>
          <ac:spMkLst>
            <pc:docMk/>
            <pc:sldMk cId="1594430582" sldId="383"/>
            <ac:spMk id="15" creationId="{4912EBA3-F826-DE63-281B-4085BF26C5D3}"/>
          </ac:spMkLst>
        </pc:spChg>
        <pc:spChg chg="del">
          <ac:chgData name="Greiner, Thomas" userId="1cb1c007-9fab-41a4-9551-11dcb1ef4d26" providerId="ADAL" clId="{4427487B-157A-2C43-9017-316F41BF5E05}" dt="2024-04-04T07:54:30.583" v="290" actId="478"/>
          <ac:spMkLst>
            <pc:docMk/>
            <pc:sldMk cId="1594430582" sldId="383"/>
            <ac:spMk id="16" creationId="{3D12A4E7-3347-74FD-9C57-B06A86F622C5}"/>
          </ac:spMkLst>
        </pc:spChg>
        <pc:spChg chg="del mod">
          <ac:chgData name="Greiner, Thomas" userId="1cb1c007-9fab-41a4-9551-11dcb1ef4d26" providerId="ADAL" clId="{4427487B-157A-2C43-9017-316F41BF5E05}" dt="2024-04-04T07:54:30.583" v="290" actId="478"/>
          <ac:spMkLst>
            <pc:docMk/>
            <pc:sldMk cId="1594430582" sldId="383"/>
            <ac:spMk id="17" creationId="{C74D206D-60AC-7307-6820-F09E0705144B}"/>
          </ac:spMkLst>
        </pc:spChg>
        <pc:spChg chg="add del mod">
          <ac:chgData name="Greiner, Thomas" userId="1cb1c007-9fab-41a4-9551-11dcb1ef4d26" providerId="ADAL" clId="{4427487B-157A-2C43-9017-316F41BF5E05}" dt="2024-04-04T11:26:44.657" v="351" actId="478"/>
          <ac:spMkLst>
            <pc:docMk/>
            <pc:sldMk cId="1594430582" sldId="383"/>
            <ac:spMk id="18" creationId="{372E0657-BC24-96C8-0A52-792F7351934A}"/>
          </ac:spMkLst>
        </pc:spChg>
        <pc:spChg chg="del mod">
          <ac:chgData name="Greiner, Thomas" userId="1cb1c007-9fab-41a4-9551-11dcb1ef4d26" providerId="ADAL" clId="{4427487B-157A-2C43-9017-316F41BF5E05}" dt="2024-04-04T07:54:30.583" v="290" actId="478"/>
          <ac:spMkLst>
            <pc:docMk/>
            <pc:sldMk cId="1594430582" sldId="383"/>
            <ac:spMk id="19" creationId="{F1A24829-BD83-0F7C-FE73-2D099E0B4A7D}"/>
          </ac:spMkLst>
        </pc:spChg>
        <pc:spChg chg="add del mod">
          <ac:chgData name="Greiner, Thomas" userId="1cb1c007-9fab-41a4-9551-11dcb1ef4d26" providerId="ADAL" clId="{4427487B-157A-2C43-9017-316F41BF5E05}" dt="2024-04-04T11:28:22.906" v="358" actId="478"/>
          <ac:spMkLst>
            <pc:docMk/>
            <pc:sldMk cId="1594430582" sldId="383"/>
            <ac:spMk id="20" creationId="{5CCC18A6-6985-6752-78F0-A0F592E415B6}"/>
          </ac:spMkLst>
        </pc:spChg>
        <pc:spChg chg="del">
          <ac:chgData name="Greiner, Thomas" userId="1cb1c007-9fab-41a4-9551-11dcb1ef4d26" providerId="ADAL" clId="{4427487B-157A-2C43-9017-316F41BF5E05}" dt="2024-04-04T07:54:30.583" v="290" actId="478"/>
          <ac:spMkLst>
            <pc:docMk/>
            <pc:sldMk cId="1594430582" sldId="383"/>
            <ac:spMk id="21" creationId="{150CD81E-465F-8843-C8DF-8F08AC321E9A}"/>
          </ac:spMkLst>
        </pc:spChg>
        <pc:spChg chg="del">
          <ac:chgData name="Greiner, Thomas" userId="1cb1c007-9fab-41a4-9551-11dcb1ef4d26" providerId="ADAL" clId="{4427487B-157A-2C43-9017-316F41BF5E05}" dt="2024-04-04T07:47:55.692" v="263" actId="478"/>
          <ac:spMkLst>
            <pc:docMk/>
            <pc:sldMk cId="1594430582" sldId="383"/>
            <ac:spMk id="22" creationId="{958B527F-1776-A31B-2409-E093EC130AA0}"/>
          </ac:spMkLst>
        </pc:spChg>
        <pc:spChg chg="add mod">
          <ac:chgData name="Greiner, Thomas" userId="1cb1c007-9fab-41a4-9551-11dcb1ef4d26" providerId="ADAL" clId="{4427487B-157A-2C43-9017-316F41BF5E05}" dt="2024-04-04T13:10:43.545" v="476" actId="207"/>
          <ac:spMkLst>
            <pc:docMk/>
            <pc:sldMk cId="1594430582" sldId="383"/>
            <ac:spMk id="23" creationId="{B2D6A36B-11FF-9D36-372E-11B2EDA1C844}"/>
          </ac:spMkLst>
        </pc:spChg>
        <pc:spChg chg="add del mod">
          <ac:chgData name="Greiner, Thomas" userId="1cb1c007-9fab-41a4-9551-11dcb1ef4d26" providerId="ADAL" clId="{4427487B-157A-2C43-9017-316F41BF5E05}" dt="2024-04-04T11:26:44.657" v="351" actId="478"/>
          <ac:spMkLst>
            <pc:docMk/>
            <pc:sldMk cId="1594430582" sldId="383"/>
            <ac:spMk id="24" creationId="{165884CF-1401-8DBC-D157-7A748CF6AF13}"/>
          </ac:spMkLst>
        </pc:spChg>
        <pc:spChg chg="add mod">
          <ac:chgData name="Greiner, Thomas" userId="1cb1c007-9fab-41a4-9551-11dcb1ef4d26" providerId="ADAL" clId="{4427487B-157A-2C43-9017-316F41BF5E05}" dt="2024-04-04T13:10:43.545" v="476" actId="207"/>
          <ac:spMkLst>
            <pc:docMk/>
            <pc:sldMk cId="1594430582" sldId="383"/>
            <ac:spMk id="25" creationId="{7642270E-4FDC-0250-9F77-B5D43B4B9A7B}"/>
          </ac:spMkLst>
        </pc:spChg>
        <pc:spChg chg="add mod">
          <ac:chgData name="Greiner, Thomas" userId="1cb1c007-9fab-41a4-9551-11dcb1ef4d26" providerId="ADAL" clId="{4427487B-157A-2C43-9017-316F41BF5E05}" dt="2024-04-04T13:10:25.913" v="474"/>
          <ac:spMkLst>
            <pc:docMk/>
            <pc:sldMk cId="1594430582" sldId="383"/>
            <ac:spMk id="26" creationId="{B7AE8B1F-E2A9-2605-45F1-1AC9BC87C1F7}"/>
          </ac:spMkLst>
        </pc:spChg>
        <pc:spChg chg="add mod">
          <ac:chgData name="Greiner, Thomas" userId="1cb1c007-9fab-41a4-9551-11dcb1ef4d26" providerId="ADAL" clId="{4427487B-157A-2C43-9017-316F41BF5E05}" dt="2024-04-04T13:10:25.913" v="474"/>
          <ac:spMkLst>
            <pc:docMk/>
            <pc:sldMk cId="1594430582" sldId="383"/>
            <ac:spMk id="29" creationId="{CAE83878-1A40-D0D7-365E-DA9F465B9969}"/>
          </ac:spMkLst>
        </pc:spChg>
        <pc:spChg chg="add mod">
          <ac:chgData name="Greiner, Thomas" userId="1cb1c007-9fab-41a4-9551-11dcb1ef4d26" providerId="ADAL" clId="{4427487B-157A-2C43-9017-316F41BF5E05}" dt="2024-04-04T13:10:25.913" v="474"/>
          <ac:spMkLst>
            <pc:docMk/>
            <pc:sldMk cId="1594430582" sldId="383"/>
            <ac:spMk id="30" creationId="{77164EEA-26A1-09E3-4EA5-42939A8C57E8}"/>
          </ac:spMkLst>
        </pc:spChg>
        <pc:spChg chg="add mod">
          <ac:chgData name="Greiner, Thomas" userId="1cb1c007-9fab-41a4-9551-11dcb1ef4d26" providerId="ADAL" clId="{4427487B-157A-2C43-9017-316F41BF5E05}" dt="2024-04-04T13:10:25.913" v="474"/>
          <ac:spMkLst>
            <pc:docMk/>
            <pc:sldMk cId="1594430582" sldId="383"/>
            <ac:spMk id="31" creationId="{32C93782-E784-2E5E-A6C1-32E2A523DFE0}"/>
          </ac:spMkLst>
        </pc:spChg>
        <pc:spChg chg="add mod">
          <ac:chgData name="Greiner, Thomas" userId="1cb1c007-9fab-41a4-9551-11dcb1ef4d26" providerId="ADAL" clId="{4427487B-157A-2C43-9017-316F41BF5E05}" dt="2024-04-04T13:10:25.913" v="474"/>
          <ac:spMkLst>
            <pc:docMk/>
            <pc:sldMk cId="1594430582" sldId="383"/>
            <ac:spMk id="32" creationId="{BB1C21AF-04B3-E9D2-C578-D2DCCDAF7175}"/>
          </ac:spMkLst>
        </pc:spChg>
        <pc:cxnChg chg="del">
          <ac:chgData name="Greiner, Thomas" userId="1cb1c007-9fab-41a4-9551-11dcb1ef4d26" providerId="ADAL" clId="{4427487B-157A-2C43-9017-316F41BF5E05}" dt="2024-04-04T13:10:22.519" v="472" actId="478"/>
          <ac:cxnSpMkLst>
            <pc:docMk/>
            <pc:sldMk cId="1594430582" sldId="383"/>
            <ac:cxnSpMk id="2" creationId="{0E4305EB-6DEA-82FA-4F60-004CB8AA246A}"/>
          </ac:cxnSpMkLst>
        </pc:cxnChg>
        <pc:cxnChg chg="del">
          <ac:chgData name="Greiner, Thomas" userId="1cb1c007-9fab-41a4-9551-11dcb1ef4d26" providerId="ADAL" clId="{4427487B-157A-2C43-9017-316F41BF5E05}" dt="2024-04-04T13:10:22.519" v="472" actId="478"/>
          <ac:cxnSpMkLst>
            <pc:docMk/>
            <pc:sldMk cId="1594430582" sldId="383"/>
            <ac:cxnSpMk id="3" creationId="{096C9FD2-AB5C-F9EF-07B1-AE7FE663ADF0}"/>
          </ac:cxnSpMkLst>
        </pc:cxnChg>
        <pc:cxnChg chg="mod">
          <ac:chgData name="Greiner, Thomas" userId="1cb1c007-9fab-41a4-9551-11dcb1ef4d26" providerId="ADAL" clId="{4427487B-157A-2C43-9017-316F41BF5E05}" dt="2024-04-04T13:10:32.626" v="475" actId="692"/>
          <ac:cxnSpMkLst>
            <pc:docMk/>
            <pc:sldMk cId="1594430582" sldId="383"/>
            <ac:cxnSpMk id="8" creationId="{BDF2C87A-3DEC-B378-5B67-1FD308DDE173}"/>
          </ac:cxnSpMkLst>
        </pc:cxnChg>
        <pc:cxnChg chg="add mod">
          <ac:chgData name="Greiner, Thomas" userId="1cb1c007-9fab-41a4-9551-11dcb1ef4d26" providerId="ADAL" clId="{4427487B-157A-2C43-9017-316F41BF5E05}" dt="2024-04-04T13:10:25.913" v="474"/>
          <ac:cxnSpMkLst>
            <pc:docMk/>
            <pc:sldMk cId="1594430582" sldId="383"/>
            <ac:cxnSpMk id="27" creationId="{B66F8424-D72F-7FD6-41C5-7F164E887EAF}"/>
          </ac:cxnSpMkLst>
        </pc:cxnChg>
        <pc:cxnChg chg="add mod">
          <ac:chgData name="Greiner, Thomas" userId="1cb1c007-9fab-41a4-9551-11dcb1ef4d26" providerId="ADAL" clId="{4427487B-157A-2C43-9017-316F41BF5E05}" dt="2024-04-04T13:10:25.913" v="474"/>
          <ac:cxnSpMkLst>
            <pc:docMk/>
            <pc:sldMk cId="1594430582" sldId="383"/>
            <ac:cxnSpMk id="28" creationId="{64C90850-F635-FA7A-BC85-B5BF06F2A379}"/>
          </ac:cxnSpMkLst>
        </pc:cxnChg>
      </pc:sldChg>
      <pc:sldChg chg="addSp delSp modSp del mod">
        <pc:chgData name="Greiner, Thomas" userId="1cb1c007-9fab-41a4-9551-11dcb1ef4d26" providerId="ADAL" clId="{4427487B-157A-2C43-9017-316F41BF5E05}" dt="2024-04-09T11:56:42.119" v="1972" actId="2696"/>
        <pc:sldMkLst>
          <pc:docMk/>
          <pc:sldMk cId="57778959" sldId="384"/>
        </pc:sldMkLst>
        <pc:spChg chg="del">
          <ac:chgData name="Greiner, Thomas" userId="1cb1c007-9fab-41a4-9551-11dcb1ef4d26" providerId="ADAL" clId="{4427487B-157A-2C43-9017-316F41BF5E05}" dt="2024-04-04T07:11:46.098" v="142" actId="478"/>
          <ac:spMkLst>
            <pc:docMk/>
            <pc:sldMk cId="57778959" sldId="384"/>
            <ac:spMk id="4" creationId="{F0B762B7-9244-9FC2-217C-19FA26688221}"/>
          </ac:spMkLst>
        </pc:spChg>
        <pc:spChg chg="del">
          <ac:chgData name="Greiner, Thomas" userId="1cb1c007-9fab-41a4-9551-11dcb1ef4d26" providerId="ADAL" clId="{4427487B-157A-2C43-9017-316F41BF5E05}" dt="2024-04-04T07:48:07.718" v="266" actId="478"/>
          <ac:spMkLst>
            <pc:docMk/>
            <pc:sldMk cId="57778959" sldId="384"/>
            <ac:spMk id="5" creationId="{C2A0145E-EFFF-6A9E-FEE3-C9E8C4E4C5CA}"/>
          </ac:spMkLst>
        </pc:spChg>
        <pc:spChg chg="del">
          <ac:chgData name="Greiner, Thomas" userId="1cb1c007-9fab-41a4-9551-11dcb1ef4d26" providerId="ADAL" clId="{4427487B-157A-2C43-9017-316F41BF5E05}" dt="2024-04-04T13:11:01.345" v="477" actId="478"/>
          <ac:spMkLst>
            <pc:docMk/>
            <pc:sldMk cId="57778959" sldId="384"/>
            <ac:spMk id="7" creationId="{1021AD93-23C3-CD68-4590-8BE21E5E15DE}"/>
          </ac:spMkLst>
        </pc:spChg>
        <pc:spChg chg="del">
          <ac:chgData name="Greiner, Thomas" userId="1cb1c007-9fab-41a4-9551-11dcb1ef4d26" providerId="ADAL" clId="{4427487B-157A-2C43-9017-316F41BF5E05}" dt="2024-04-04T13:11:01.345" v="477" actId="478"/>
          <ac:spMkLst>
            <pc:docMk/>
            <pc:sldMk cId="57778959" sldId="384"/>
            <ac:spMk id="9" creationId="{31DC9F98-FB3F-DAF3-58CA-FC24F67101D5}"/>
          </ac:spMkLst>
        </pc:spChg>
        <pc:spChg chg="del">
          <ac:chgData name="Greiner, Thomas" userId="1cb1c007-9fab-41a4-9551-11dcb1ef4d26" providerId="ADAL" clId="{4427487B-157A-2C43-9017-316F41BF5E05}" dt="2024-04-04T13:11:01.345" v="477" actId="478"/>
          <ac:spMkLst>
            <pc:docMk/>
            <pc:sldMk cId="57778959" sldId="384"/>
            <ac:spMk id="11" creationId="{145A9CF5-7EC2-BC97-9F43-1A1FCA2F06AC}"/>
          </ac:spMkLst>
        </pc:spChg>
        <pc:spChg chg="add mod">
          <ac:chgData name="Greiner, Thomas" userId="1cb1c007-9fab-41a4-9551-11dcb1ef4d26" providerId="ADAL" clId="{4427487B-157A-2C43-9017-316F41BF5E05}" dt="2024-04-04T07:11:46.364" v="143"/>
          <ac:spMkLst>
            <pc:docMk/>
            <pc:sldMk cId="57778959" sldId="384"/>
            <ac:spMk id="13" creationId="{76EB702B-2ADE-ECE2-61E9-65B0A73338F9}"/>
          </ac:spMkLst>
        </pc:spChg>
        <pc:spChg chg="del">
          <ac:chgData name="Greiner, Thomas" userId="1cb1c007-9fab-41a4-9551-11dcb1ef4d26" providerId="ADAL" clId="{4427487B-157A-2C43-9017-316F41BF5E05}" dt="2024-04-04T13:11:01.345" v="477" actId="478"/>
          <ac:spMkLst>
            <pc:docMk/>
            <pc:sldMk cId="57778959" sldId="384"/>
            <ac:spMk id="15" creationId="{4912EBA3-F826-DE63-281B-4085BF26C5D3}"/>
          </ac:spMkLst>
        </pc:spChg>
        <pc:spChg chg="del mod">
          <ac:chgData name="Greiner, Thomas" userId="1cb1c007-9fab-41a4-9551-11dcb1ef4d26" providerId="ADAL" clId="{4427487B-157A-2C43-9017-316F41BF5E05}" dt="2024-04-04T07:54:36.101" v="292" actId="478"/>
          <ac:spMkLst>
            <pc:docMk/>
            <pc:sldMk cId="57778959" sldId="384"/>
            <ac:spMk id="16" creationId="{3D12A4E7-3347-74FD-9C57-B06A86F622C5}"/>
          </ac:spMkLst>
        </pc:spChg>
        <pc:spChg chg="del mod">
          <ac:chgData name="Greiner, Thomas" userId="1cb1c007-9fab-41a4-9551-11dcb1ef4d26" providerId="ADAL" clId="{4427487B-157A-2C43-9017-316F41BF5E05}" dt="2024-04-04T07:54:36.101" v="292" actId="478"/>
          <ac:spMkLst>
            <pc:docMk/>
            <pc:sldMk cId="57778959" sldId="384"/>
            <ac:spMk id="17" creationId="{C74D206D-60AC-7307-6820-F09E0705144B}"/>
          </ac:spMkLst>
        </pc:spChg>
        <pc:spChg chg="add del mod">
          <ac:chgData name="Greiner, Thomas" userId="1cb1c007-9fab-41a4-9551-11dcb1ef4d26" providerId="ADAL" clId="{4427487B-157A-2C43-9017-316F41BF5E05}" dt="2024-04-04T13:11:03.110" v="478" actId="478"/>
          <ac:spMkLst>
            <pc:docMk/>
            <pc:sldMk cId="57778959" sldId="384"/>
            <ac:spMk id="18" creationId="{44C55E64-F534-000D-D127-526878437D39}"/>
          </ac:spMkLst>
        </pc:spChg>
        <pc:spChg chg="del">
          <ac:chgData name="Greiner, Thomas" userId="1cb1c007-9fab-41a4-9551-11dcb1ef4d26" providerId="ADAL" clId="{4427487B-157A-2C43-9017-316F41BF5E05}" dt="2024-04-04T07:54:36.101" v="292" actId="478"/>
          <ac:spMkLst>
            <pc:docMk/>
            <pc:sldMk cId="57778959" sldId="384"/>
            <ac:spMk id="19" creationId="{F1A24829-BD83-0F7C-FE73-2D099E0B4A7D}"/>
          </ac:spMkLst>
        </pc:spChg>
        <pc:spChg chg="add del mod">
          <ac:chgData name="Greiner, Thomas" userId="1cb1c007-9fab-41a4-9551-11dcb1ef4d26" providerId="ADAL" clId="{4427487B-157A-2C43-9017-316F41BF5E05}" dt="2024-04-04T11:26:18.020" v="348" actId="478"/>
          <ac:spMkLst>
            <pc:docMk/>
            <pc:sldMk cId="57778959" sldId="384"/>
            <ac:spMk id="20" creationId="{2E53BFFC-88D6-CDC0-9451-481E1D354F65}"/>
          </ac:spMkLst>
        </pc:spChg>
        <pc:spChg chg="del">
          <ac:chgData name="Greiner, Thomas" userId="1cb1c007-9fab-41a4-9551-11dcb1ef4d26" providerId="ADAL" clId="{4427487B-157A-2C43-9017-316F41BF5E05}" dt="2024-04-04T07:54:36.101" v="292" actId="478"/>
          <ac:spMkLst>
            <pc:docMk/>
            <pc:sldMk cId="57778959" sldId="384"/>
            <ac:spMk id="21" creationId="{150CD81E-465F-8843-C8DF-8F08AC321E9A}"/>
          </ac:spMkLst>
        </pc:spChg>
        <pc:spChg chg="del">
          <ac:chgData name="Greiner, Thomas" userId="1cb1c007-9fab-41a4-9551-11dcb1ef4d26" providerId="ADAL" clId="{4427487B-157A-2C43-9017-316F41BF5E05}" dt="2024-04-04T07:48:07.718" v="266" actId="478"/>
          <ac:spMkLst>
            <pc:docMk/>
            <pc:sldMk cId="57778959" sldId="384"/>
            <ac:spMk id="22" creationId="{958B527F-1776-A31B-2409-E093EC130AA0}"/>
          </ac:spMkLst>
        </pc:spChg>
        <pc:spChg chg="add del mod">
          <ac:chgData name="Greiner, Thomas" userId="1cb1c007-9fab-41a4-9551-11dcb1ef4d26" providerId="ADAL" clId="{4427487B-157A-2C43-9017-316F41BF5E05}" dt="2024-04-04T11:27:18.574" v="354" actId="478"/>
          <ac:spMkLst>
            <pc:docMk/>
            <pc:sldMk cId="57778959" sldId="384"/>
            <ac:spMk id="23" creationId="{AA59F86E-FA72-BCF7-E6F4-CD58F9CACA11}"/>
          </ac:spMkLst>
        </pc:spChg>
        <pc:spChg chg="add mod">
          <ac:chgData name="Greiner, Thomas" userId="1cb1c007-9fab-41a4-9551-11dcb1ef4d26" providerId="ADAL" clId="{4427487B-157A-2C43-9017-316F41BF5E05}" dt="2024-04-04T13:11:17.040" v="482" actId="207"/>
          <ac:spMkLst>
            <pc:docMk/>
            <pc:sldMk cId="57778959" sldId="384"/>
            <ac:spMk id="24" creationId="{BDAEE317-45D9-84AA-1CE4-C026A3328D3E}"/>
          </ac:spMkLst>
        </pc:spChg>
        <pc:spChg chg="add del mod">
          <ac:chgData name="Greiner, Thomas" userId="1cb1c007-9fab-41a4-9551-11dcb1ef4d26" providerId="ADAL" clId="{4427487B-157A-2C43-9017-316F41BF5E05}" dt="2024-04-04T11:26:18.020" v="348" actId="478"/>
          <ac:spMkLst>
            <pc:docMk/>
            <pc:sldMk cId="57778959" sldId="384"/>
            <ac:spMk id="25" creationId="{8C399EEB-4345-D7CA-8526-125CB25D7A20}"/>
          </ac:spMkLst>
        </pc:spChg>
        <pc:spChg chg="add mod">
          <ac:chgData name="Greiner, Thomas" userId="1cb1c007-9fab-41a4-9551-11dcb1ef4d26" providerId="ADAL" clId="{4427487B-157A-2C43-9017-316F41BF5E05}" dt="2024-04-04T13:11:30.269" v="483" actId="207"/>
          <ac:spMkLst>
            <pc:docMk/>
            <pc:sldMk cId="57778959" sldId="384"/>
            <ac:spMk id="26" creationId="{AC597F64-9EE2-C656-A4D7-89DEA496F495}"/>
          </ac:spMkLst>
        </pc:spChg>
        <pc:spChg chg="add mod">
          <ac:chgData name="Greiner, Thomas" userId="1cb1c007-9fab-41a4-9551-11dcb1ef4d26" providerId="ADAL" clId="{4427487B-157A-2C43-9017-316F41BF5E05}" dt="2024-04-04T13:11:30.269" v="483" actId="207"/>
          <ac:spMkLst>
            <pc:docMk/>
            <pc:sldMk cId="57778959" sldId="384"/>
            <ac:spMk id="27" creationId="{06940298-026A-DF06-450B-E0DFA842D2AB}"/>
          </ac:spMkLst>
        </pc:spChg>
        <pc:spChg chg="add mod">
          <ac:chgData name="Greiner, Thomas" userId="1cb1c007-9fab-41a4-9551-11dcb1ef4d26" providerId="ADAL" clId="{4427487B-157A-2C43-9017-316F41BF5E05}" dt="2024-04-04T13:11:17.040" v="482" actId="207"/>
          <ac:spMkLst>
            <pc:docMk/>
            <pc:sldMk cId="57778959" sldId="384"/>
            <ac:spMk id="28" creationId="{F03A13B4-6B7B-4A62-2D7E-9E1987F9AA32}"/>
          </ac:spMkLst>
        </pc:spChg>
        <pc:spChg chg="add mod">
          <ac:chgData name="Greiner, Thomas" userId="1cb1c007-9fab-41a4-9551-11dcb1ef4d26" providerId="ADAL" clId="{4427487B-157A-2C43-9017-316F41BF5E05}" dt="2024-04-09T07:56:41.562" v="1376" actId="207"/>
          <ac:spMkLst>
            <pc:docMk/>
            <pc:sldMk cId="57778959" sldId="384"/>
            <ac:spMk id="29" creationId="{56DA1D82-48E1-D9B7-0E43-DA84B81BB27A}"/>
          </ac:spMkLst>
        </pc:spChg>
        <pc:spChg chg="add mod">
          <ac:chgData name="Greiner, Thomas" userId="1cb1c007-9fab-41a4-9551-11dcb1ef4d26" providerId="ADAL" clId="{4427487B-157A-2C43-9017-316F41BF5E05}" dt="2024-04-09T07:56:56.327" v="1378" actId="692"/>
          <ac:spMkLst>
            <pc:docMk/>
            <pc:sldMk cId="57778959" sldId="384"/>
            <ac:spMk id="32" creationId="{04A72BBB-4064-6AFF-F049-25C32462C22A}"/>
          </ac:spMkLst>
        </pc:spChg>
        <pc:spChg chg="add mod">
          <ac:chgData name="Greiner, Thomas" userId="1cb1c007-9fab-41a4-9551-11dcb1ef4d26" providerId="ADAL" clId="{4427487B-157A-2C43-9017-316F41BF5E05}" dt="2024-04-04T13:11:03.654" v="479"/>
          <ac:spMkLst>
            <pc:docMk/>
            <pc:sldMk cId="57778959" sldId="384"/>
            <ac:spMk id="33" creationId="{E6EE5B22-312C-8D0B-8CDD-CA8D29ED26DF}"/>
          </ac:spMkLst>
        </pc:spChg>
        <pc:spChg chg="add mod">
          <ac:chgData name="Greiner, Thomas" userId="1cb1c007-9fab-41a4-9551-11dcb1ef4d26" providerId="ADAL" clId="{4427487B-157A-2C43-9017-316F41BF5E05}" dt="2024-04-09T07:56:46.983" v="1377" actId="207"/>
          <ac:spMkLst>
            <pc:docMk/>
            <pc:sldMk cId="57778959" sldId="384"/>
            <ac:spMk id="34" creationId="{2BC1B607-A249-032F-7430-7255A02C6231}"/>
          </ac:spMkLst>
        </pc:spChg>
        <pc:spChg chg="add mod">
          <ac:chgData name="Greiner, Thomas" userId="1cb1c007-9fab-41a4-9551-11dcb1ef4d26" providerId="ADAL" clId="{4427487B-157A-2C43-9017-316F41BF5E05}" dt="2024-04-04T13:11:03.654" v="479"/>
          <ac:spMkLst>
            <pc:docMk/>
            <pc:sldMk cId="57778959" sldId="384"/>
            <ac:spMk id="35" creationId="{8D1AB08C-C19B-1FA3-A8E0-A897C19561DA}"/>
          </ac:spMkLst>
        </pc:spChg>
        <pc:cxnChg chg="del">
          <ac:chgData name="Greiner, Thomas" userId="1cb1c007-9fab-41a4-9551-11dcb1ef4d26" providerId="ADAL" clId="{4427487B-157A-2C43-9017-316F41BF5E05}" dt="2024-04-04T13:11:01.345" v="477" actId="478"/>
          <ac:cxnSpMkLst>
            <pc:docMk/>
            <pc:sldMk cId="57778959" sldId="384"/>
            <ac:cxnSpMk id="2" creationId="{0E4305EB-6DEA-82FA-4F60-004CB8AA246A}"/>
          </ac:cxnSpMkLst>
        </pc:cxnChg>
        <pc:cxnChg chg="del">
          <ac:chgData name="Greiner, Thomas" userId="1cb1c007-9fab-41a4-9551-11dcb1ef4d26" providerId="ADAL" clId="{4427487B-157A-2C43-9017-316F41BF5E05}" dt="2024-04-04T13:11:01.345" v="477" actId="478"/>
          <ac:cxnSpMkLst>
            <pc:docMk/>
            <pc:sldMk cId="57778959" sldId="384"/>
            <ac:cxnSpMk id="3" creationId="{096C9FD2-AB5C-F9EF-07B1-AE7FE663ADF0}"/>
          </ac:cxnSpMkLst>
        </pc:cxnChg>
        <pc:cxnChg chg="mod">
          <ac:chgData name="Greiner, Thomas" userId="1cb1c007-9fab-41a4-9551-11dcb1ef4d26" providerId="ADAL" clId="{4427487B-157A-2C43-9017-316F41BF5E05}" dt="2024-04-04T13:11:30.269" v="483" actId="207"/>
          <ac:cxnSpMkLst>
            <pc:docMk/>
            <pc:sldMk cId="57778959" sldId="384"/>
            <ac:cxnSpMk id="6" creationId="{4D17CA09-8EDC-317E-713D-ABD6F4D95342}"/>
          </ac:cxnSpMkLst>
        </pc:cxnChg>
        <pc:cxnChg chg="del">
          <ac:chgData name="Greiner, Thomas" userId="1cb1c007-9fab-41a4-9551-11dcb1ef4d26" providerId="ADAL" clId="{4427487B-157A-2C43-9017-316F41BF5E05}" dt="2024-04-04T13:11:07.824" v="480" actId="21"/>
          <ac:cxnSpMkLst>
            <pc:docMk/>
            <pc:sldMk cId="57778959" sldId="384"/>
            <ac:cxnSpMk id="8" creationId="{31E1F94E-BAE4-CE6A-EA89-8B58DD075D51}"/>
          </ac:cxnSpMkLst>
        </pc:cxnChg>
        <pc:cxnChg chg="add mod">
          <ac:chgData name="Greiner, Thomas" userId="1cb1c007-9fab-41a4-9551-11dcb1ef4d26" providerId="ADAL" clId="{4427487B-157A-2C43-9017-316F41BF5E05}" dt="2024-04-04T13:11:03.654" v="479"/>
          <ac:cxnSpMkLst>
            <pc:docMk/>
            <pc:sldMk cId="57778959" sldId="384"/>
            <ac:cxnSpMk id="30" creationId="{576B3F8F-46EA-0DCC-72FA-D0947FDDDAF7}"/>
          </ac:cxnSpMkLst>
        </pc:cxnChg>
        <pc:cxnChg chg="add mod">
          <ac:chgData name="Greiner, Thomas" userId="1cb1c007-9fab-41a4-9551-11dcb1ef4d26" providerId="ADAL" clId="{4427487B-157A-2C43-9017-316F41BF5E05}" dt="2024-04-04T13:11:03.654" v="479"/>
          <ac:cxnSpMkLst>
            <pc:docMk/>
            <pc:sldMk cId="57778959" sldId="384"/>
            <ac:cxnSpMk id="31" creationId="{35989C64-B360-C5E5-FDE5-5FD6BB137747}"/>
          </ac:cxnSpMkLst>
        </pc:cxnChg>
        <pc:cxnChg chg="add mod">
          <ac:chgData name="Greiner, Thomas" userId="1cb1c007-9fab-41a4-9551-11dcb1ef4d26" providerId="ADAL" clId="{4427487B-157A-2C43-9017-316F41BF5E05}" dt="2024-04-04T13:11:30.269" v="483" actId="207"/>
          <ac:cxnSpMkLst>
            <pc:docMk/>
            <pc:sldMk cId="57778959" sldId="384"/>
            <ac:cxnSpMk id="36" creationId="{627611D7-FC26-8FD2-4FA1-BDBDF4871865}"/>
          </ac:cxnSpMkLst>
        </pc:cxnChg>
      </pc:sldChg>
      <pc:sldChg chg="modSp del mod">
        <pc:chgData name="Greiner, Thomas" userId="1cb1c007-9fab-41a4-9551-11dcb1ef4d26" providerId="ADAL" clId="{4427487B-157A-2C43-9017-316F41BF5E05}" dt="2024-04-09T07:08:55.671" v="1260" actId="2696"/>
        <pc:sldMkLst>
          <pc:docMk/>
          <pc:sldMk cId="2530077429" sldId="385"/>
        </pc:sldMkLst>
        <pc:spChg chg="mod">
          <ac:chgData name="Greiner, Thomas" userId="1cb1c007-9fab-41a4-9551-11dcb1ef4d26" providerId="ADAL" clId="{4427487B-157A-2C43-9017-316F41BF5E05}" dt="2024-04-04T11:44:38.084" v="458" actId="1076"/>
          <ac:spMkLst>
            <pc:docMk/>
            <pc:sldMk cId="2530077429" sldId="385"/>
            <ac:spMk id="5" creationId="{11305ACB-1F0B-7711-815E-5DC97C5ED31B}"/>
          </ac:spMkLst>
        </pc:spChg>
        <pc:spChg chg="mod">
          <ac:chgData name="Greiner, Thomas" userId="1cb1c007-9fab-41a4-9551-11dcb1ef4d26" providerId="ADAL" clId="{4427487B-157A-2C43-9017-316F41BF5E05}" dt="2024-04-05T06:33:28.429" v="512" actId="20577"/>
          <ac:spMkLst>
            <pc:docMk/>
            <pc:sldMk cId="2530077429" sldId="385"/>
            <ac:spMk id="10" creationId="{D863AEAC-A98F-1B08-DD51-304B08C1DB5D}"/>
          </ac:spMkLst>
        </pc:spChg>
        <pc:spChg chg="mod">
          <ac:chgData name="Greiner, Thomas" userId="1cb1c007-9fab-41a4-9551-11dcb1ef4d26" providerId="ADAL" clId="{4427487B-157A-2C43-9017-316F41BF5E05}" dt="2024-04-04T11:44:30.300" v="457" actId="1076"/>
          <ac:spMkLst>
            <pc:docMk/>
            <pc:sldMk cId="2530077429" sldId="385"/>
            <ac:spMk id="16" creationId="{099B9567-5F17-E8C8-00FE-47B38A8E7E90}"/>
          </ac:spMkLst>
        </pc:spChg>
        <pc:spChg chg="mod">
          <ac:chgData name="Greiner, Thomas" userId="1cb1c007-9fab-41a4-9551-11dcb1ef4d26" providerId="ADAL" clId="{4427487B-157A-2C43-9017-316F41BF5E05}" dt="2024-04-05T06:33:03.784" v="498" actId="20577"/>
          <ac:spMkLst>
            <pc:docMk/>
            <pc:sldMk cId="2530077429" sldId="385"/>
            <ac:spMk id="18" creationId="{8715299F-3485-7ED6-5F27-464C438B1315}"/>
          </ac:spMkLst>
        </pc:spChg>
        <pc:picChg chg="mod">
          <ac:chgData name="Greiner, Thomas" userId="1cb1c007-9fab-41a4-9551-11dcb1ef4d26" providerId="ADAL" clId="{4427487B-157A-2C43-9017-316F41BF5E05}" dt="2024-04-04T11:44:22.776" v="454" actId="14100"/>
          <ac:picMkLst>
            <pc:docMk/>
            <pc:sldMk cId="2530077429" sldId="385"/>
            <ac:picMk id="14" creationId="{8F1628FE-6238-7E19-F31A-E1189ACF55FE}"/>
          </ac:picMkLst>
        </pc:picChg>
      </pc:sldChg>
      <pc:sldChg chg="addSp modSp add del mod modNotesTx">
        <pc:chgData name="Greiner, Thomas" userId="1cb1c007-9fab-41a4-9551-11dcb1ef4d26" providerId="ADAL" clId="{4427487B-157A-2C43-9017-316F41BF5E05}" dt="2024-04-12T07:58:01.617" v="9279" actId="2696"/>
        <pc:sldMkLst>
          <pc:docMk/>
          <pc:sldMk cId="183634087" sldId="386"/>
        </pc:sldMkLst>
        <pc:spChg chg="add mod">
          <ac:chgData name="Greiner, Thomas" userId="1cb1c007-9fab-41a4-9551-11dcb1ef4d26" providerId="ADAL" clId="{4427487B-157A-2C43-9017-316F41BF5E05}" dt="2024-04-04T08:38:46.936" v="305" actId="692"/>
          <ac:spMkLst>
            <pc:docMk/>
            <pc:sldMk cId="183634087" sldId="386"/>
            <ac:spMk id="5" creationId="{11FD6977-C3E4-716C-FC8B-3BD33E03600D}"/>
          </ac:spMkLst>
        </pc:spChg>
        <pc:spChg chg="add mod">
          <ac:chgData name="Greiner, Thomas" userId="1cb1c007-9fab-41a4-9551-11dcb1ef4d26" providerId="ADAL" clId="{4427487B-157A-2C43-9017-316F41BF5E05}" dt="2024-04-04T08:38:40.688" v="304" actId="692"/>
          <ac:spMkLst>
            <pc:docMk/>
            <pc:sldMk cId="183634087" sldId="386"/>
            <ac:spMk id="6" creationId="{4F2F2BAB-219E-B2AA-86B4-E6AC685C3DD1}"/>
          </ac:spMkLst>
        </pc:spChg>
        <pc:spChg chg="add mod">
          <ac:chgData name="Greiner, Thomas" userId="1cb1c007-9fab-41a4-9551-11dcb1ef4d26" providerId="ADAL" clId="{4427487B-157A-2C43-9017-316F41BF5E05}" dt="2024-04-04T08:38:50.926" v="306" actId="207"/>
          <ac:spMkLst>
            <pc:docMk/>
            <pc:sldMk cId="183634087" sldId="386"/>
            <ac:spMk id="7" creationId="{DF0BEF30-AB42-3A28-8CB6-17E8ACF55FBB}"/>
          </ac:spMkLst>
        </pc:spChg>
        <pc:spChg chg="add mod">
          <ac:chgData name="Greiner, Thomas" userId="1cb1c007-9fab-41a4-9551-11dcb1ef4d26" providerId="ADAL" clId="{4427487B-157A-2C43-9017-316F41BF5E05}" dt="2024-04-04T08:38:32.010" v="302" actId="207"/>
          <ac:spMkLst>
            <pc:docMk/>
            <pc:sldMk cId="183634087" sldId="386"/>
            <ac:spMk id="8" creationId="{1E7F1C8B-485F-AB47-0B2F-48510E160B18}"/>
          </ac:spMkLst>
        </pc:spChg>
        <pc:picChg chg="add mod">
          <ac:chgData name="Greiner, Thomas" userId="1cb1c007-9fab-41a4-9551-11dcb1ef4d26" providerId="ADAL" clId="{4427487B-157A-2C43-9017-316F41BF5E05}" dt="2024-04-04T07:08:53.882" v="137" actId="1076"/>
          <ac:picMkLst>
            <pc:docMk/>
            <pc:sldMk cId="183634087" sldId="386"/>
            <ac:picMk id="9" creationId="{AE63EF69-36AC-3C2D-08D4-D9017E156591}"/>
          </ac:picMkLst>
        </pc:picChg>
        <pc:picChg chg="add mod">
          <ac:chgData name="Greiner, Thomas" userId="1cb1c007-9fab-41a4-9551-11dcb1ef4d26" providerId="ADAL" clId="{4427487B-157A-2C43-9017-316F41BF5E05}" dt="2024-04-04T07:09:00.630" v="139" actId="1076"/>
          <ac:picMkLst>
            <pc:docMk/>
            <pc:sldMk cId="183634087" sldId="386"/>
            <ac:picMk id="11" creationId="{1E59FEF1-6C74-CF51-B0E0-5C48F2CEF3AB}"/>
          </ac:picMkLst>
        </pc:picChg>
        <pc:cxnChg chg="add mod">
          <ac:chgData name="Greiner, Thomas" userId="1cb1c007-9fab-41a4-9551-11dcb1ef4d26" providerId="ADAL" clId="{4427487B-157A-2C43-9017-316F41BF5E05}" dt="2024-04-04T07:05:07.747" v="130" actId="1076"/>
          <ac:cxnSpMkLst>
            <pc:docMk/>
            <pc:sldMk cId="183634087" sldId="386"/>
            <ac:cxnSpMk id="2" creationId="{F5F7E24D-6780-E2F5-F32E-B448AAD646E5}"/>
          </ac:cxnSpMkLst>
        </pc:cxnChg>
        <pc:cxnChg chg="add mod">
          <ac:chgData name="Greiner, Thomas" userId="1cb1c007-9fab-41a4-9551-11dcb1ef4d26" providerId="ADAL" clId="{4427487B-157A-2C43-9017-316F41BF5E05}" dt="2024-04-04T07:05:07.747" v="130" actId="1076"/>
          <ac:cxnSpMkLst>
            <pc:docMk/>
            <pc:sldMk cId="183634087" sldId="386"/>
            <ac:cxnSpMk id="3" creationId="{9D0B1639-4C4C-91D8-C90D-2781D1D91F17}"/>
          </ac:cxnSpMkLst>
        </pc:cxnChg>
      </pc:sldChg>
      <pc:sldChg chg="delSp add del setBg delDesignElem">
        <pc:chgData name="Greiner, Thomas" userId="1cb1c007-9fab-41a4-9551-11dcb1ef4d26" providerId="ADAL" clId="{4427487B-157A-2C43-9017-316F41BF5E05}" dt="2024-04-04T07:12:39.878" v="151" actId="2696"/>
        <pc:sldMkLst>
          <pc:docMk/>
          <pc:sldMk cId="1938675902" sldId="387"/>
        </pc:sldMkLst>
        <pc:spChg chg="del">
          <ac:chgData name="Greiner, Thomas" userId="1cb1c007-9fab-41a4-9551-11dcb1ef4d26" providerId="ADAL" clId="{4427487B-157A-2C43-9017-316F41BF5E05}" dt="2024-04-04T07:12:33.829" v="150"/>
          <ac:spMkLst>
            <pc:docMk/>
            <pc:sldMk cId="1938675902" sldId="387"/>
            <ac:spMk id="10" creationId="{A79A2E3A-88DD-4B27-909A-4031901CC83D}"/>
          </ac:spMkLst>
        </pc:spChg>
        <pc:spChg chg="del">
          <ac:chgData name="Greiner, Thomas" userId="1cb1c007-9fab-41a4-9551-11dcb1ef4d26" providerId="ADAL" clId="{4427487B-157A-2C43-9017-316F41BF5E05}" dt="2024-04-04T07:12:33.829" v="150"/>
          <ac:spMkLst>
            <pc:docMk/>
            <pc:sldMk cId="1938675902" sldId="387"/>
            <ac:spMk id="12" creationId="{22FC9FC5-AE70-47F7-97E7-DD8418F0D44B}"/>
          </ac:spMkLst>
        </pc:spChg>
        <pc:cxnChg chg="del">
          <ac:chgData name="Greiner, Thomas" userId="1cb1c007-9fab-41a4-9551-11dcb1ef4d26" providerId="ADAL" clId="{4427487B-157A-2C43-9017-316F41BF5E05}" dt="2024-04-04T07:12:33.829" v="150"/>
          <ac:cxnSpMkLst>
            <pc:docMk/>
            <pc:sldMk cId="1938675902" sldId="387"/>
            <ac:cxnSpMk id="14" creationId="{BB6211A9-0224-42CE-8B84-2223FD5FA59B}"/>
          </ac:cxnSpMkLst>
        </pc:cxnChg>
      </pc:sldChg>
      <pc:sldChg chg="addSp modSp add del mod">
        <pc:chgData name="Greiner, Thomas" userId="1cb1c007-9fab-41a4-9551-11dcb1ef4d26" providerId="ADAL" clId="{4427487B-157A-2C43-9017-316F41BF5E05}" dt="2024-04-09T11:56:34.712" v="1969" actId="2696"/>
        <pc:sldMkLst>
          <pc:docMk/>
          <pc:sldMk cId="2897640548" sldId="387"/>
        </pc:sldMkLst>
        <pc:spChg chg="add mod">
          <ac:chgData name="Greiner, Thomas" userId="1cb1c007-9fab-41a4-9551-11dcb1ef4d26" providerId="ADAL" clId="{4427487B-157A-2C43-9017-316F41BF5E05}" dt="2024-04-04T07:15:11.929" v="221" actId="1076"/>
          <ac:spMkLst>
            <pc:docMk/>
            <pc:sldMk cId="2897640548" sldId="387"/>
            <ac:spMk id="3" creationId="{DB1FF986-6A9A-9E39-F5A8-7007504FAA2D}"/>
          </ac:spMkLst>
        </pc:spChg>
        <pc:picChg chg="add mod">
          <ac:chgData name="Greiner, Thomas" userId="1cb1c007-9fab-41a4-9551-11dcb1ef4d26" providerId="ADAL" clId="{4427487B-157A-2C43-9017-316F41BF5E05}" dt="2024-04-04T07:12:55.544" v="154" actId="1076"/>
          <ac:picMkLst>
            <pc:docMk/>
            <pc:sldMk cId="2897640548" sldId="387"/>
            <ac:picMk id="2" creationId="{23CEE6A0-9026-4D78-0782-95E60C0B1BCC}"/>
          </ac:picMkLst>
        </pc:picChg>
      </pc:sldChg>
      <pc:sldChg chg="delSp add del mod">
        <pc:chgData name="Greiner, Thomas" userId="1cb1c007-9fab-41a4-9551-11dcb1ef4d26" providerId="ADAL" clId="{4427487B-157A-2C43-9017-316F41BF5E05}" dt="2024-04-08T13:03:59.393" v="564" actId="2696"/>
        <pc:sldMkLst>
          <pc:docMk/>
          <pc:sldMk cId="3454244220" sldId="388"/>
        </pc:sldMkLst>
        <pc:spChg chg="del">
          <ac:chgData name="Greiner, Thomas" userId="1cb1c007-9fab-41a4-9551-11dcb1ef4d26" providerId="ADAL" clId="{4427487B-157A-2C43-9017-316F41BF5E05}" dt="2024-04-08T13:03:35.178" v="559" actId="21"/>
          <ac:spMkLst>
            <pc:docMk/>
            <pc:sldMk cId="3454244220" sldId="388"/>
            <ac:spMk id="11" creationId="{F8C9D8F2-17AC-0492-C257-02417B5F7102}"/>
          </ac:spMkLst>
        </pc:spChg>
        <pc:spChg chg="del">
          <ac:chgData name="Greiner, Thomas" userId="1cb1c007-9fab-41a4-9551-11dcb1ef4d26" providerId="ADAL" clId="{4427487B-157A-2C43-9017-316F41BF5E05}" dt="2024-04-08T13:03:35.178" v="559" actId="21"/>
          <ac:spMkLst>
            <pc:docMk/>
            <pc:sldMk cId="3454244220" sldId="388"/>
            <ac:spMk id="13" creationId="{D72B8A55-B8ED-F422-02A8-39D0A15B205E}"/>
          </ac:spMkLst>
        </pc:spChg>
      </pc:sldChg>
      <pc:sldChg chg="add del">
        <pc:chgData name="Greiner, Thomas" userId="1cb1c007-9fab-41a4-9551-11dcb1ef4d26" providerId="ADAL" clId="{4427487B-157A-2C43-9017-316F41BF5E05}" dt="2024-04-04T10:29:02.076" v="312" actId="2890"/>
        <pc:sldMkLst>
          <pc:docMk/>
          <pc:sldMk cId="2838459160" sldId="389"/>
        </pc:sldMkLst>
      </pc:sldChg>
      <pc:sldChg chg="addSp delSp modSp add mod">
        <pc:chgData name="Greiner, Thomas" userId="1cb1c007-9fab-41a4-9551-11dcb1ef4d26" providerId="ADAL" clId="{4427487B-157A-2C43-9017-316F41BF5E05}" dt="2024-04-10T09:23:47.760" v="8835"/>
        <pc:sldMkLst>
          <pc:docMk/>
          <pc:sldMk cId="3406128496" sldId="389"/>
        </pc:sldMkLst>
        <pc:spChg chg="add mod">
          <ac:chgData name="Greiner, Thomas" userId="1cb1c007-9fab-41a4-9551-11dcb1ef4d26" providerId="ADAL" clId="{4427487B-157A-2C43-9017-316F41BF5E05}" dt="2024-04-04T10:29:29.574" v="315"/>
          <ac:spMkLst>
            <pc:docMk/>
            <pc:sldMk cId="3406128496" sldId="389"/>
            <ac:spMk id="2" creationId="{5253E416-65DC-0921-7E6F-F2039C1F0DA4}"/>
          </ac:spMkLst>
        </pc:spChg>
        <pc:spChg chg="add mod">
          <ac:chgData name="Greiner, Thomas" userId="1cb1c007-9fab-41a4-9551-11dcb1ef4d26" providerId="ADAL" clId="{4427487B-157A-2C43-9017-316F41BF5E05}" dt="2024-04-04T10:29:40.574" v="317"/>
          <ac:spMkLst>
            <pc:docMk/>
            <pc:sldMk cId="3406128496" sldId="389"/>
            <ac:spMk id="12" creationId="{6E54C047-85C7-F20A-4263-222B27A6DB36}"/>
          </ac:spMkLst>
        </pc:spChg>
        <pc:spChg chg="add mod">
          <ac:chgData name="Greiner, Thomas" userId="1cb1c007-9fab-41a4-9551-11dcb1ef4d26" providerId="ADAL" clId="{4427487B-157A-2C43-9017-316F41BF5E05}" dt="2024-04-04T10:29:40.574" v="317"/>
          <ac:spMkLst>
            <pc:docMk/>
            <pc:sldMk cId="3406128496" sldId="389"/>
            <ac:spMk id="13" creationId="{0BEADB35-2E80-A8B4-2117-1142359492E0}"/>
          </ac:spMkLst>
        </pc:spChg>
        <pc:spChg chg="add mod">
          <ac:chgData name="Greiner, Thomas" userId="1cb1c007-9fab-41a4-9551-11dcb1ef4d26" providerId="ADAL" clId="{4427487B-157A-2C43-9017-316F41BF5E05}" dt="2024-04-10T09:23:47.760" v="8835"/>
          <ac:spMkLst>
            <pc:docMk/>
            <pc:sldMk cId="3406128496" sldId="389"/>
            <ac:spMk id="17" creationId="{F20C4A04-558F-674E-DE4D-94FF22E44261}"/>
          </ac:spMkLst>
        </pc:spChg>
        <pc:spChg chg="add mod">
          <ac:chgData name="Greiner, Thomas" userId="1cb1c007-9fab-41a4-9551-11dcb1ef4d26" providerId="ADAL" clId="{4427487B-157A-2C43-9017-316F41BF5E05}" dt="2024-04-10T09:23:47.760" v="8835"/>
          <ac:spMkLst>
            <pc:docMk/>
            <pc:sldMk cId="3406128496" sldId="389"/>
            <ac:spMk id="18" creationId="{811BAE55-4AFF-C79E-5400-12F2D7172BE6}"/>
          </ac:spMkLst>
        </pc:spChg>
        <pc:spChg chg="del mod">
          <ac:chgData name="Greiner, Thomas" userId="1cb1c007-9fab-41a4-9551-11dcb1ef4d26" providerId="ADAL" clId="{4427487B-157A-2C43-9017-316F41BF5E05}" dt="2024-04-10T09:23:47.463" v="8834" actId="478"/>
          <ac:spMkLst>
            <pc:docMk/>
            <pc:sldMk cId="3406128496" sldId="389"/>
            <ac:spMk id="28" creationId="{06189B34-6786-E068-B0DA-E65889820DAA}"/>
          </ac:spMkLst>
        </pc:spChg>
        <pc:spChg chg="del">
          <ac:chgData name="Greiner, Thomas" userId="1cb1c007-9fab-41a4-9551-11dcb1ef4d26" providerId="ADAL" clId="{4427487B-157A-2C43-9017-316F41BF5E05}" dt="2024-04-04T10:29:33.423" v="316" actId="478"/>
          <ac:spMkLst>
            <pc:docMk/>
            <pc:sldMk cId="3406128496" sldId="389"/>
            <ac:spMk id="32" creationId="{2930ABC1-612F-4A8D-27EA-A2F0979837FC}"/>
          </ac:spMkLst>
        </pc:spChg>
        <pc:spChg chg="del mod">
          <ac:chgData name="Greiner, Thomas" userId="1cb1c007-9fab-41a4-9551-11dcb1ef4d26" providerId="ADAL" clId="{4427487B-157A-2C43-9017-316F41BF5E05}" dt="2024-04-10T09:23:47.463" v="8834" actId="478"/>
          <ac:spMkLst>
            <pc:docMk/>
            <pc:sldMk cId="3406128496" sldId="389"/>
            <ac:spMk id="44" creationId="{A9D6CD36-D1D7-689D-E6F1-8B4685929A29}"/>
          </ac:spMkLst>
        </pc:spChg>
        <pc:spChg chg="del">
          <ac:chgData name="Greiner, Thomas" userId="1cb1c007-9fab-41a4-9551-11dcb1ef4d26" providerId="ADAL" clId="{4427487B-157A-2C43-9017-316F41BF5E05}" dt="2024-04-04T10:29:33.423" v="316" actId="478"/>
          <ac:spMkLst>
            <pc:docMk/>
            <pc:sldMk cId="3406128496" sldId="389"/>
            <ac:spMk id="45" creationId="{3A4820C4-8239-414E-43A1-0A3789B4C5DB}"/>
          </ac:spMkLst>
        </pc:spChg>
        <pc:spChg chg="del">
          <ac:chgData name="Greiner, Thomas" userId="1cb1c007-9fab-41a4-9551-11dcb1ef4d26" providerId="ADAL" clId="{4427487B-157A-2C43-9017-316F41BF5E05}" dt="2024-04-04T10:29:29.194" v="314" actId="478"/>
          <ac:spMkLst>
            <pc:docMk/>
            <pc:sldMk cId="3406128496" sldId="389"/>
            <ac:spMk id="55" creationId="{EB5E8D12-935B-597F-12A7-59484D560DC3}"/>
          </ac:spMkLst>
        </pc:spChg>
        <pc:picChg chg="del">
          <ac:chgData name="Greiner, Thomas" userId="1cb1c007-9fab-41a4-9551-11dcb1ef4d26" providerId="ADAL" clId="{4427487B-157A-2C43-9017-316F41BF5E05}" dt="2024-04-04T11:33:50.781" v="374" actId="478"/>
          <ac:picMkLst>
            <pc:docMk/>
            <pc:sldMk cId="3406128496" sldId="389"/>
            <ac:picMk id="80" creationId="{45D18CBD-1073-DCEC-DC91-30370BB03338}"/>
          </ac:picMkLst>
        </pc:picChg>
        <pc:cxnChg chg="mod">
          <ac:chgData name="Greiner, Thomas" userId="1cb1c007-9fab-41a4-9551-11dcb1ef4d26" providerId="ADAL" clId="{4427487B-157A-2C43-9017-316F41BF5E05}" dt="2024-04-04T10:29:33.423" v="316" actId="478"/>
          <ac:cxnSpMkLst>
            <pc:docMk/>
            <pc:sldMk cId="3406128496" sldId="389"/>
            <ac:cxnSpMk id="34" creationId="{1E9B3D3D-A03B-180D-6156-7BBEF722AA3A}"/>
          </ac:cxnSpMkLst>
        </pc:cxnChg>
        <pc:cxnChg chg="mod">
          <ac:chgData name="Greiner, Thomas" userId="1cb1c007-9fab-41a4-9551-11dcb1ef4d26" providerId="ADAL" clId="{4427487B-157A-2C43-9017-316F41BF5E05}" dt="2024-04-04T10:29:33.423" v="316" actId="478"/>
          <ac:cxnSpMkLst>
            <pc:docMk/>
            <pc:sldMk cId="3406128496" sldId="389"/>
            <ac:cxnSpMk id="46" creationId="{68119789-8C48-99C2-A5B0-E8DF00B9AE2B}"/>
          </ac:cxnSpMkLst>
        </pc:cxnChg>
      </pc:sldChg>
      <pc:sldChg chg="addSp delSp modSp add mod">
        <pc:chgData name="Greiner, Thomas" userId="1cb1c007-9fab-41a4-9551-11dcb1ef4d26" providerId="ADAL" clId="{4427487B-157A-2C43-9017-316F41BF5E05}" dt="2024-04-13T12:15:29.957" v="10596"/>
        <pc:sldMkLst>
          <pc:docMk/>
          <pc:sldMk cId="3807502174" sldId="390"/>
        </pc:sldMkLst>
        <pc:spChg chg="add mod">
          <ac:chgData name="Greiner, Thomas" userId="1cb1c007-9fab-41a4-9551-11dcb1ef4d26" providerId="ADAL" clId="{4427487B-157A-2C43-9017-316F41BF5E05}" dt="2024-04-10T13:06:38.731" v="9188" actId="1076"/>
          <ac:spMkLst>
            <pc:docMk/>
            <pc:sldMk cId="3807502174" sldId="390"/>
            <ac:spMk id="3" creationId="{DF1E11E7-E3EB-F42E-A7DA-8F97C8761C06}"/>
          </ac:spMkLst>
        </pc:spChg>
        <pc:spChg chg="add mod">
          <ac:chgData name="Greiner, Thomas" userId="1cb1c007-9fab-41a4-9551-11dcb1ef4d26" providerId="ADAL" clId="{4427487B-157A-2C43-9017-316F41BF5E05}" dt="2024-04-09T12:47:03.390" v="2146" actId="1076"/>
          <ac:spMkLst>
            <pc:docMk/>
            <pc:sldMk cId="3807502174" sldId="390"/>
            <ac:spMk id="4" creationId="{987C75BE-FE05-71BE-996B-CBB9ADC3FE4C}"/>
          </ac:spMkLst>
        </pc:spChg>
        <pc:spChg chg="add del mod">
          <ac:chgData name="Greiner, Thomas" userId="1cb1c007-9fab-41a4-9551-11dcb1ef4d26" providerId="ADAL" clId="{4427487B-157A-2C43-9017-316F41BF5E05}" dt="2024-04-12T09:43:54.811" v="10320" actId="478"/>
          <ac:spMkLst>
            <pc:docMk/>
            <pc:sldMk cId="3807502174" sldId="390"/>
            <ac:spMk id="5" creationId="{11305ACB-1F0B-7711-815E-5DC97C5ED31B}"/>
          </ac:spMkLst>
        </pc:spChg>
        <pc:spChg chg="del mod">
          <ac:chgData name="Greiner, Thomas" userId="1cb1c007-9fab-41a4-9551-11dcb1ef4d26" providerId="ADAL" clId="{4427487B-157A-2C43-9017-316F41BF5E05}" dt="2024-04-13T12:15:02.566" v="10582" actId="478"/>
          <ac:spMkLst>
            <pc:docMk/>
            <pc:sldMk cId="3807502174" sldId="390"/>
            <ac:spMk id="6" creationId="{CE8613E8-7F95-61A6-386B-33B32D7B2E30}"/>
          </ac:spMkLst>
        </pc:spChg>
        <pc:spChg chg="add mod">
          <ac:chgData name="Greiner, Thomas" userId="1cb1c007-9fab-41a4-9551-11dcb1ef4d26" providerId="ADAL" clId="{4427487B-157A-2C43-9017-316F41BF5E05}" dt="2024-04-10T13:06:38.731" v="9188" actId="1076"/>
          <ac:spMkLst>
            <pc:docMk/>
            <pc:sldMk cId="3807502174" sldId="390"/>
            <ac:spMk id="7" creationId="{7B7132F6-3690-E97C-FBE2-3F1328A8C9EE}"/>
          </ac:spMkLst>
        </pc:spChg>
        <pc:spChg chg="add mod">
          <ac:chgData name="Greiner, Thomas" userId="1cb1c007-9fab-41a4-9551-11dcb1ef4d26" providerId="ADAL" clId="{4427487B-157A-2C43-9017-316F41BF5E05}" dt="2024-04-10T13:06:38.731" v="9188" actId="1076"/>
          <ac:spMkLst>
            <pc:docMk/>
            <pc:sldMk cId="3807502174" sldId="390"/>
            <ac:spMk id="8" creationId="{83FA7E47-A375-83E9-C514-F95FB7D5EEAA}"/>
          </ac:spMkLst>
        </pc:spChg>
        <pc:spChg chg="add mod">
          <ac:chgData name="Greiner, Thomas" userId="1cb1c007-9fab-41a4-9551-11dcb1ef4d26" providerId="ADAL" clId="{4427487B-157A-2C43-9017-316F41BF5E05}" dt="2024-04-13T12:15:00.754" v="10581"/>
          <ac:spMkLst>
            <pc:docMk/>
            <pc:sldMk cId="3807502174" sldId="390"/>
            <ac:spMk id="9" creationId="{7F1512FC-54E6-EBF1-7672-DAD6FCB4A464}"/>
          </ac:spMkLst>
        </pc:spChg>
        <pc:spChg chg="add del mod">
          <ac:chgData name="Greiner, Thomas" userId="1cb1c007-9fab-41a4-9551-11dcb1ef4d26" providerId="ADAL" clId="{4427487B-157A-2C43-9017-316F41BF5E05}" dt="2024-04-13T12:15:29.607" v="10595" actId="478"/>
          <ac:spMkLst>
            <pc:docMk/>
            <pc:sldMk cId="3807502174" sldId="390"/>
            <ac:spMk id="10" creationId="{3D86EB65-27EA-8E2C-4492-4D151C6AF8D2}"/>
          </ac:spMkLst>
        </pc:spChg>
        <pc:spChg chg="add del mod">
          <ac:chgData name="Greiner, Thomas" userId="1cb1c007-9fab-41a4-9551-11dcb1ef4d26" providerId="ADAL" clId="{4427487B-157A-2C43-9017-316F41BF5E05}" dt="2024-04-10T13:08:08.413" v="9199" actId="478"/>
          <ac:spMkLst>
            <pc:docMk/>
            <pc:sldMk cId="3807502174" sldId="390"/>
            <ac:spMk id="10" creationId="{D863AEAC-A98F-1B08-DD51-304B08C1DB5D}"/>
          </ac:spMkLst>
        </pc:spChg>
        <pc:spChg chg="add mod">
          <ac:chgData name="Greiner, Thomas" userId="1cb1c007-9fab-41a4-9551-11dcb1ef4d26" providerId="ADAL" clId="{4427487B-157A-2C43-9017-316F41BF5E05}" dt="2024-04-10T13:06:38.731" v="9188" actId="1076"/>
          <ac:spMkLst>
            <pc:docMk/>
            <pc:sldMk cId="3807502174" sldId="390"/>
            <ac:spMk id="13" creationId="{1FA39D34-B899-BAF9-3201-69D733C3DEC8}"/>
          </ac:spMkLst>
        </pc:spChg>
        <pc:spChg chg="add mod">
          <ac:chgData name="Greiner, Thomas" userId="1cb1c007-9fab-41a4-9551-11dcb1ef4d26" providerId="ADAL" clId="{4427487B-157A-2C43-9017-316F41BF5E05}" dt="2024-04-10T13:06:38.731" v="9188" actId="1076"/>
          <ac:spMkLst>
            <pc:docMk/>
            <pc:sldMk cId="3807502174" sldId="390"/>
            <ac:spMk id="14" creationId="{AC1EBD0F-8453-A31A-8808-D6E8F98519AE}"/>
          </ac:spMkLst>
        </pc:spChg>
        <pc:spChg chg="add mod">
          <ac:chgData name="Greiner, Thomas" userId="1cb1c007-9fab-41a4-9551-11dcb1ef4d26" providerId="ADAL" clId="{4427487B-157A-2C43-9017-316F41BF5E05}" dt="2024-04-13T12:15:29.957" v="10596"/>
          <ac:spMkLst>
            <pc:docMk/>
            <pc:sldMk cId="3807502174" sldId="390"/>
            <ac:spMk id="15" creationId="{854055E8-840A-C6DB-7A2D-A57ECADAD5B1}"/>
          </ac:spMkLst>
        </pc:spChg>
        <pc:spChg chg="del">
          <ac:chgData name="Greiner, Thomas" userId="1cb1c007-9fab-41a4-9551-11dcb1ef4d26" providerId="ADAL" clId="{4427487B-157A-2C43-9017-316F41BF5E05}" dt="2024-04-09T12:18:26.772" v="2137" actId="478"/>
          <ac:spMkLst>
            <pc:docMk/>
            <pc:sldMk cId="3807502174" sldId="390"/>
            <ac:spMk id="16" creationId="{099B9567-5F17-E8C8-00FE-47B38A8E7E90}"/>
          </ac:spMkLst>
        </pc:spChg>
        <pc:spChg chg="add mod">
          <ac:chgData name="Greiner, Thomas" userId="1cb1c007-9fab-41a4-9551-11dcb1ef4d26" providerId="ADAL" clId="{4427487B-157A-2C43-9017-316F41BF5E05}" dt="2024-04-10T13:06:38.731" v="9188" actId="1076"/>
          <ac:spMkLst>
            <pc:docMk/>
            <pc:sldMk cId="3807502174" sldId="390"/>
            <ac:spMk id="17" creationId="{AE2ADD54-DEA3-D5CF-1771-CBE610EC75FF}"/>
          </ac:spMkLst>
        </pc:spChg>
        <pc:spChg chg="del mod">
          <ac:chgData name="Greiner, Thomas" userId="1cb1c007-9fab-41a4-9551-11dcb1ef4d26" providerId="ADAL" clId="{4427487B-157A-2C43-9017-316F41BF5E05}" dt="2024-04-09T12:13:05.974" v="2125" actId="478"/>
          <ac:spMkLst>
            <pc:docMk/>
            <pc:sldMk cId="3807502174" sldId="390"/>
            <ac:spMk id="18" creationId="{8715299F-3485-7ED6-5F27-464C438B1315}"/>
          </ac:spMkLst>
        </pc:spChg>
        <pc:spChg chg="del">
          <ac:chgData name="Greiner, Thomas" userId="1cb1c007-9fab-41a4-9551-11dcb1ef4d26" providerId="ADAL" clId="{4427487B-157A-2C43-9017-316F41BF5E05}" dt="2024-04-09T12:13:08.812" v="2126" actId="478"/>
          <ac:spMkLst>
            <pc:docMk/>
            <pc:sldMk cId="3807502174" sldId="390"/>
            <ac:spMk id="20" creationId="{A9FAAE44-BA0A-B046-DAB8-7EB0A575D10B}"/>
          </ac:spMkLst>
        </pc:spChg>
        <pc:spChg chg="del">
          <ac:chgData name="Greiner, Thomas" userId="1cb1c007-9fab-41a4-9551-11dcb1ef4d26" providerId="ADAL" clId="{4427487B-157A-2C43-9017-316F41BF5E05}" dt="2024-04-09T12:13:08.812" v="2126" actId="478"/>
          <ac:spMkLst>
            <pc:docMk/>
            <pc:sldMk cId="3807502174" sldId="390"/>
            <ac:spMk id="21" creationId="{FC0E83B7-8097-8D14-BA4C-300FC75F8103}"/>
          </ac:spMkLst>
        </pc:spChg>
        <pc:spChg chg="add del mod">
          <ac:chgData name="Greiner, Thomas" userId="1cb1c007-9fab-41a4-9551-11dcb1ef4d26" providerId="ADAL" clId="{4427487B-157A-2C43-9017-316F41BF5E05}" dt="2024-04-10T13:07:13.071" v="9194" actId="478"/>
          <ac:spMkLst>
            <pc:docMk/>
            <pc:sldMk cId="3807502174" sldId="390"/>
            <ac:spMk id="23" creationId="{2BA62C0A-F31D-C37E-912C-5994AECFF69B}"/>
          </ac:spMkLst>
        </pc:spChg>
        <pc:spChg chg="add del mod">
          <ac:chgData name="Greiner, Thomas" userId="1cb1c007-9fab-41a4-9551-11dcb1ef4d26" providerId="ADAL" clId="{4427487B-157A-2C43-9017-316F41BF5E05}" dt="2024-04-10T13:07:13.071" v="9194" actId="478"/>
          <ac:spMkLst>
            <pc:docMk/>
            <pc:sldMk cId="3807502174" sldId="390"/>
            <ac:spMk id="25" creationId="{8ECFC6D5-A997-245D-DFCE-1C328009CE85}"/>
          </ac:spMkLst>
        </pc:spChg>
        <pc:spChg chg="add del mod">
          <ac:chgData name="Greiner, Thomas" userId="1cb1c007-9fab-41a4-9551-11dcb1ef4d26" providerId="ADAL" clId="{4427487B-157A-2C43-9017-316F41BF5E05}" dt="2024-04-10T13:07:18.409" v="9195" actId="478"/>
          <ac:spMkLst>
            <pc:docMk/>
            <pc:sldMk cId="3807502174" sldId="390"/>
            <ac:spMk id="26" creationId="{EAC46FB7-9DA1-2D42-CFAC-1D748471A504}"/>
          </ac:spMkLst>
        </pc:spChg>
        <pc:spChg chg="add mod">
          <ac:chgData name="Greiner, Thomas" userId="1cb1c007-9fab-41a4-9551-11dcb1ef4d26" providerId="ADAL" clId="{4427487B-157A-2C43-9017-316F41BF5E05}" dt="2024-04-10T13:08:54.347" v="9204"/>
          <ac:spMkLst>
            <pc:docMk/>
            <pc:sldMk cId="3807502174" sldId="390"/>
            <ac:spMk id="29" creationId="{29A19293-1A2D-197E-D94A-741C9679D365}"/>
          </ac:spMkLst>
        </pc:spChg>
        <pc:picChg chg="add mod">
          <ac:chgData name="Greiner, Thomas" userId="1cb1c007-9fab-41a4-9551-11dcb1ef4d26" providerId="ADAL" clId="{4427487B-157A-2C43-9017-316F41BF5E05}" dt="2024-04-09T12:46:40.358" v="2141" actId="1076"/>
          <ac:picMkLst>
            <pc:docMk/>
            <pc:sldMk cId="3807502174" sldId="390"/>
            <ac:picMk id="2" creationId="{59175163-C80C-25AB-1A1E-46C10E529857}"/>
          </ac:picMkLst>
        </pc:picChg>
        <pc:picChg chg="del">
          <ac:chgData name="Greiner, Thomas" userId="1cb1c007-9fab-41a4-9551-11dcb1ef4d26" providerId="ADAL" clId="{4427487B-157A-2C43-9017-316F41BF5E05}" dt="2024-04-09T12:18:24.700" v="2136" actId="478"/>
          <ac:picMkLst>
            <pc:docMk/>
            <pc:sldMk cId="3807502174" sldId="390"/>
            <ac:picMk id="14" creationId="{8F1628FE-6238-7E19-F31A-E1189ACF55FE}"/>
          </ac:picMkLst>
        </pc:picChg>
        <pc:picChg chg="add del mod">
          <ac:chgData name="Greiner, Thomas" userId="1cb1c007-9fab-41a4-9551-11dcb1ef4d26" providerId="ADAL" clId="{4427487B-157A-2C43-9017-316F41BF5E05}" dt="2024-04-10T13:07:13.071" v="9194" actId="478"/>
          <ac:picMkLst>
            <pc:docMk/>
            <pc:sldMk cId="3807502174" sldId="390"/>
            <ac:picMk id="16" creationId="{A3E9769D-6698-CE28-DDD8-37B53DF11839}"/>
          </ac:picMkLst>
        </pc:picChg>
        <pc:picChg chg="add mod">
          <ac:chgData name="Greiner, Thomas" userId="1cb1c007-9fab-41a4-9551-11dcb1ef4d26" providerId="ADAL" clId="{4427487B-157A-2C43-9017-316F41BF5E05}" dt="2024-04-10T13:07:30.013" v="9196"/>
          <ac:picMkLst>
            <pc:docMk/>
            <pc:sldMk cId="3807502174" sldId="390"/>
            <ac:picMk id="27" creationId="{04E8E3A3-1660-4587-139D-6C1AD2241822}"/>
          </ac:picMkLst>
        </pc:picChg>
        <pc:cxnChg chg="add del mod">
          <ac:chgData name="Greiner, Thomas" userId="1cb1c007-9fab-41a4-9551-11dcb1ef4d26" providerId="ADAL" clId="{4427487B-157A-2C43-9017-316F41BF5E05}" dt="2024-04-10T13:03:18.828" v="9135" actId="478"/>
          <ac:cxnSpMkLst>
            <pc:docMk/>
            <pc:sldMk cId="3807502174" sldId="390"/>
            <ac:cxnSpMk id="9" creationId="{ED15A914-5620-9405-5F34-550641B225CE}"/>
          </ac:cxnSpMkLst>
        </pc:cxnChg>
        <pc:cxnChg chg="add mod">
          <ac:chgData name="Greiner, Thomas" userId="1cb1c007-9fab-41a4-9551-11dcb1ef4d26" providerId="ADAL" clId="{4427487B-157A-2C43-9017-316F41BF5E05}" dt="2024-04-10T13:06:38.731" v="9188" actId="1076"/>
          <ac:cxnSpMkLst>
            <pc:docMk/>
            <pc:sldMk cId="3807502174" sldId="390"/>
            <ac:cxnSpMk id="11" creationId="{438DEEF7-2F2C-3EA3-441C-BB5BE75DE938}"/>
          </ac:cxnSpMkLst>
        </pc:cxnChg>
        <pc:cxnChg chg="add mod">
          <ac:chgData name="Greiner, Thomas" userId="1cb1c007-9fab-41a4-9551-11dcb1ef4d26" providerId="ADAL" clId="{4427487B-157A-2C43-9017-316F41BF5E05}" dt="2024-04-10T13:06:38.731" v="9188" actId="1076"/>
          <ac:cxnSpMkLst>
            <pc:docMk/>
            <pc:sldMk cId="3807502174" sldId="390"/>
            <ac:cxnSpMk id="12" creationId="{E752B68E-E69B-7809-08E9-5B83F536854D}"/>
          </ac:cxnSpMkLst>
        </pc:cxnChg>
        <pc:cxnChg chg="add del mod">
          <ac:chgData name="Greiner, Thomas" userId="1cb1c007-9fab-41a4-9551-11dcb1ef4d26" providerId="ADAL" clId="{4427487B-157A-2C43-9017-316F41BF5E05}" dt="2024-04-10T13:07:13.071" v="9194" actId="478"/>
          <ac:cxnSpMkLst>
            <pc:docMk/>
            <pc:sldMk cId="3807502174" sldId="390"/>
            <ac:cxnSpMk id="19" creationId="{5CCDE4CB-32EB-0F32-1109-AE38C9B3D767}"/>
          </ac:cxnSpMkLst>
        </pc:cxnChg>
        <pc:cxnChg chg="add del mod">
          <ac:chgData name="Greiner, Thomas" userId="1cb1c007-9fab-41a4-9551-11dcb1ef4d26" providerId="ADAL" clId="{4427487B-157A-2C43-9017-316F41BF5E05}" dt="2024-04-10T13:07:13.071" v="9194" actId="478"/>
          <ac:cxnSpMkLst>
            <pc:docMk/>
            <pc:sldMk cId="3807502174" sldId="390"/>
            <ac:cxnSpMk id="24" creationId="{D19C9308-A786-E353-94DE-962E6FAE1626}"/>
          </ac:cxnSpMkLst>
        </pc:cxnChg>
        <pc:cxnChg chg="add mod">
          <ac:chgData name="Greiner, Thomas" userId="1cb1c007-9fab-41a4-9551-11dcb1ef4d26" providerId="ADAL" clId="{4427487B-157A-2C43-9017-316F41BF5E05}" dt="2024-04-10T13:08:15.253" v="9200"/>
          <ac:cxnSpMkLst>
            <pc:docMk/>
            <pc:sldMk cId="3807502174" sldId="390"/>
            <ac:cxnSpMk id="28" creationId="{3F9B0944-634B-DCB0-7AF6-A9C230E7555C}"/>
          </ac:cxnSpMkLst>
        </pc:cxnChg>
      </pc:sldChg>
      <pc:sldChg chg="addSp delSp modSp add mod ord setBg modNotesTx">
        <pc:chgData name="Greiner, Thomas" userId="1cb1c007-9fab-41a4-9551-11dcb1ef4d26" providerId="ADAL" clId="{4427487B-157A-2C43-9017-316F41BF5E05}" dt="2024-04-13T11:51:34.741" v="10532" actId="20577"/>
        <pc:sldMkLst>
          <pc:docMk/>
          <pc:sldMk cId="1446437020" sldId="391"/>
        </pc:sldMkLst>
        <pc:spChg chg="add del mod">
          <ac:chgData name="Greiner, Thomas" userId="1cb1c007-9fab-41a4-9551-11dcb1ef4d26" providerId="ADAL" clId="{4427487B-157A-2C43-9017-316F41BF5E05}" dt="2024-04-12T08:28:26.271" v="9339" actId="478"/>
          <ac:spMkLst>
            <pc:docMk/>
            <pc:sldMk cId="1446437020" sldId="391"/>
            <ac:spMk id="2" creationId="{5BD0FE9F-BC05-CE56-9F38-7C6F9DA486EC}"/>
          </ac:spMkLst>
        </pc:spChg>
        <pc:spChg chg="add del mod">
          <ac:chgData name="Greiner, Thomas" userId="1cb1c007-9fab-41a4-9551-11dcb1ef4d26" providerId="ADAL" clId="{4427487B-157A-2C43-9017-316F41BF5E05}" dt="2024-04-12T08:28:27.372" v="9340" actId="478"/>
          <ac:spMkLst>
            <pc:docMk/>
            <pc:sldMk cId="1446437020" sldId="391"/>
            <ac:spMk id="3" creationId="{DAC8FB44-ADD2-7E4E-507F-A95413A1B215}"/>
          </ac:spMkLst>
        </pc:spChg>
        <pc:spChg chg="del mod">
          <ac:chgData name="Greiner, Thomas" userId="1cb1c007-9fab-41a4-9551-11dcb1ef4d26" providerId="ADAL" clId="{4427487B-157A-2C43-9017-316F41BF5E05}" dt="2024-04-12T08:52:31.829" v="9728" actId="478"/>
          <ac:spMkLst>
            <pc:docMk/>
            <pc:sldMk cId="1446437020" sldId="391"/>
            <ac:spMk id="4" creationId="{F0B762B7-9244-9FC2-217C-19FA26688221}"/>
          </ac:spMkLst>
        </pc:spChg>
        <pc:spChg chg="del mod">
          <ac:chgData name="Greiner, Thomas" userId="1cb1c007-9fab-41a4-9551-11dcb1ef4d26" providerId="ADAL" clId="{4427487B-157A-2C43-9017-316F41BF5E05}" dt="2024-04-12T08:28:24.126" v="9338" actId="478"/>
          <ac:spMkLst>
            <pc:docMk/>
            <pc:sldMk cId="1446437020" sldId="391"/>
            <ac:spMk id="5" creationId="{8B63E330-10B6-396F-4C0D-1AD87C978439}"/>
          </ac:spMkLst>
        </pc:spChg>
        <pc:spChg chg="add mod">
          <ac:chgData name="Greiner, Thomas" userId="1cb1c007-9fab-41a4-9551-11dcb1ef4d26" providerId="ADAL" clId="{4427487B-157A-2C43-9017-316F41BF5E05}" dt="2024-04-13T11:51:34.741" v="10532" actId="20577"/>
          <ac:spMkLst>
            <pc:docMk/>
            <pc:sldMk cId="1446437020" sldId="391"/>
            <ac:spMk id="6" creationId="{50D401AF-8E71-FCB8-2E3D-E0EB7B93E210}"/>
          </ac:spMkLst>
        </pc:spChg>
        <pc:spChg chg="add del mod">
          <ac:chgData name="Greiner, Thomas" userId="1cb1c007-9fab-41a4-9551-11dcb1ef4d26" providerId="ADAL" clId="{4427487B-157A-2C43-9017-316F41BF5E05}" dt="2024-04-08T13:05:11.896" v="626" actId="478"/>
          <ac:spMkLst>
            <pc:docMk/>
            <pc:sldMk cId="1446437020" sldId="391"/>
            <ac:spMk id="7" creationId="{ADC5FA9B-9EE7-CF26-D167-327B6607DA98}"/>
          </ac:spMkLst>
        </pc:spChg>
        <pc:spChg chg="add mod">
          <ac:chgData name="Greiner, Thomas" userId="1cb1c007-9fab-41a4-9551-11dcb1ef4d26" providerId="ADAL" clId="{4427487B-157A-2C43-9017-316F41BF5E05}" dt="2024-04-12T08:52:32.199" v="9729"/>
          <ac:spMkLst>
            <pc:docMk/>
            <pc:sldMk cId="1446437020" sldId="391"/>
            <ac:spMk id="7" creationId="{E9F62BB3-2D2C-3B99-C0F8-C9AE34D45172}"/>
          </ac:spMkLst>
        </pc:spChg>
        <pc:spChg chg="add del mod">
          <ac:chgData name="Greiner, Thomas" userId="1cb1c007-9fab-41a4-9551-11dcb1ef4d26" providerId="ADAL" clId="{4427487B-157A-2C43-9017-316F41BF5E05}" dt="2024-04-08T13:08:46.321" v="710" actId="478"/>
          <ac:spMkLst>
            <pc:docMk/>
            <pc:sldMk cId="1446437020" sldId="391"/>
            <ac:spMk id="8" creationId="{2B9A5232-5B5B-CD58-8A24-302377CF82BD}"/>
          </ac:spMkLst>
        </pc:spChg>
        <pc:spChg chg="add del">
          <ac:chgData name="Greiner, Thomas" userId="1cb1c007-9fab-41a4-9551-11dcb1ef4d26" providerId="ADAL" clId="{4427487B-157A-2C43-9017-316F41BF5E05}" dt="2024-04-12T08:53:33.565" v="9731" actId="22"/>
          <ac:spMkLst>
            <pc:docMk/>
            <pc:sldMk cId="1446437020" sldId="391"/>
            <ac:spMk id="9" creationId="{D462B94F-8A4B-8128-6357-F9CC8F5C6E0B}"/>
          </ac:spMkLst>
        </pc:spChg>
        <pc:spChg chg="del">
          <ac:chgData name="Greiner, Thomas" userId="1cb1c007-9fab-41a4-9551-11dcb1ef4d26" providerId="ADAL" clId="{4427487B-157A-2C43-9017-316F41BF5E05}" dt="2024-04-08T13:01:42.017" v="537" actId="26606"/>
          <ac:spMkLst>
            <pc:docMk/>
            <pc:sldMk cId="1446437020" sldId="391"/>
            <ac:spMk id="10" creationId="{A79A2E3A-88DD-4B27-909A-4031901CC83D}"/>
          </ac:spMkLst>
        </pc:spChg>
        <pc:spChg chg="add mod">
          <ac:chgData name="Greiner, Thomas" userId="1cb1c007-9fab-41a4-9551-11dcb1ef4d26" providerId="ADAL" clId="{4427487B-157A-2C43-9017-316F41BF5E05}" dt="2024-04-12T09:51:22.779" v="10348" actId="20577"/>
          <ac:spMkLst>
            <pc:docMk/>
            <pc:sldMk cId="1446437020" sldId="391"/>
            <ac:spMk id="11" creationId="{BDD84624-9877-65A4-ED38-F8F8C6C4236E}"/>
          </ac:spMkLst>
        </pc:spChg>
        <pc:spChg chg="del">
          <ac:chgData name="Greiner, Thomas" userId="1cb1c007-9fab-41a4-9551-11dcb1ef4d26" providerId="ADAL" clId="{4427487B-157A-2C43-9017-316F41BF5E05}" dt="2024-04-08T13:01:42.017" v="537" actId="26606"/>
          <ac:spMkLst>
            <pc:docMk/>
            <pc:sldMk cId="1446437020" sldId="391"/>
            <ac:spMk id="12" creationId="{22FC9FC5-AE70-47F7-97E7-DD8418F0D44B}"/>
          </ac:spMkLst>
        </pc:spChg>
        <pc:spChg chg="add del">
          <ac:chgData name="Greiner, Thomas" userId="1cb1c007-9fab-41a4-9551-11dcb1ef4d26" providerId="ADAL" clId="{4427487B-157A-2C43-9017-316F41BF5E05}" dt="2024-04-08T13:02:43.406" v="551" actId="26606"/>
          <ac:spMkLst>
            <pc:docMk/>
            <pc:sldMk cId="1446437020" sldId="391"/>
            <ac:spMk id="19" creationId="{375136A9-49F9-4DA0-A741-F065B0FA091D}"/>
          </ac:spMkLst>
        </pc:spChg>
        <pc:spChg chg="add del">
          <ac:chgData name="Greiner, Thomas" userId="1cb1c007-9fab-41a4-9551-11dcb1ef4d26" providerId="ADAL" clId="{4427487B-157A-2C43-9017-316F41BF5E05}" dt="2024-04-08T13:02:43.406" v="551" actId="26606"/>
          <ac:spMkLst>
            <pc:docMk/>
            <pc:sldMk cId="1446437020" sldId="391"/>
            <ac:spMk id="21" creationId="{B912F6C7-0423-4B6F-AECE-710C848918FD}"/>
          </ac:spMkLst>
        </pc:spChg>
        <pc:spChg chg="add del">
          <ac:chgData name="Greiner, Thomas" userId="1cb1c007-9fab-41a4-9551-11dcb1ef4d26" providerId="ADAL" clId="{4427487B-157A-2C43-9017-316F41BF5E05}" dt="2024-04-08T13:02:43.396" v="550" actId="26606"/>
          <ac:spMkLst>
            <pc:docMk/>
            <pc:sldMk cId="1446437020" sldId="391"/>
            <ac:spMk id="28" creationId="{5690F3EE-0CD1-4520-B020-4E1DF3141C74}"/>
          </ac:spMkLst>
        </pc:spChg>
        <pc:spChg chg="add del">
          <ac:chgData name="Greiner, Thomas" userId="1cb1c007-9fab-41a4-9551-11dcb1ef4d26" providerId="ADAL" clId="{4427487B-157A-2C43-9017-316F41BF5E05}" dt="2024-04-08T13:02:43.396" v="550" actId="26606"/>
          <ac:spMkLst>
            <pc:docMk/>
            <pc:sldMk cId="1446437020" sldId="391"/>
            <ac:spMk id="30" creationId="{9EFDE1E9-7FE0-45CA-9DE2-237F77319A9F}"/>
          </ac:spMkLst>
        </pc:spChg>
        <pc:spChg chg="add">
          <ac:chgData name="Greiner, Thomas" userId="1cb1c007-9fab-41a4-9551-11dcb1ef4d26" providerId="ADAL" clId="{4427487B-157A-2C43-9017-316F41BF5E05}" dt="2024-04-08T13:02:43.406" v="551" actId="26606"/>
          <ac:spMkLst>
            <pc:docMk/>
            <pc:sldMk cId="1446437020" sldId="391"/>
            <ac:spMk id="32" creationId="{8BCFA5F4-1A8E-48F5-9209-7F24485B1D78}"/>
          </ac:spMkLst>
        </pc:spChg>
        <pc:spChg chg="add">
          <ac:chgData name="Greiner, Thomas" userId="1cb1c007-9fab-41a4-9551-11dcb1ef4d26" providerId="ADAL" clId="{4427487B-157A-2C43-9017-316F41BF5E05}" dt="2024-04-08T13:02:43.406" v="551" actId="26606"/>
          <ac:spMkLst>
            <pc:docMk/>
            <pc:sldMk cId="1446437020" sldId="391"/>
            <ac:spMk id="33" creationId="{A8074621-AE44-40C4-8323-DF5185BC954E}"/>
          </ac:spMkLst>
        </pc:spChg>
        <pc:cxnChg chg="del">
          <ac:chgData name="Greiner, Thomas" userId="1cb1c007-9fab-41a4-9551-11dcb1ef4d26" providerId="ADAL" clId="{4427487B-157A-2C43-9017-316F41BF5E05}" dt="2024-04-08T13:01:42.017" v="537" actId="26606"/>
          <ac:cxnSpMkLst>
            <pc:docMk/>
            <pc:sldMk cId="1446437020" sldId="391"/>
            <ac:cxnSpMk id="14" creationId="{BB6211A9-0224-42CE-8B84-2223FD5FA59B}"/>
          </ac:cxnSpMkLst>
        </pc:cxnChg>
        <pc:cxnChg chg="add del">
          <ac:chgData name="Greiner, Thomas" userId="1cb1c007-9fab-41a4-9551-11dcb1ef4d26" providerId="ADAL" clId="{4427487B-157A-2C43-9017-316F41BF5E05}" dt="2024-04-08T13:02:43.406" v="551" actId="26606"/>
          <ac:cxnSpMkLst>
            <pc:docMk/>
            <pc:sldMk cId="1446437020" sldId="391"/>
            <ac:cxnSpMk id="23" creationId="{A7208205-03EE-4EC8-9C34-59270C1880D8}"/>
          </ac:cxnSpMkLst>
        </pc:cxnChg>
      </pc:sldChg>
      <pc:sldChg chg="delSp add del setBg delDesignElem">
        <pc:chgData name="Greiner, Thomas" userId="1cb1c007-9fab-41a4-9551-11dcb1ef4d26" providerId="ADAL" clId="{4427487B-157A-2C43-9017-316F41BF5E05}" dt="2024-04-08T13:08:36.687" v="707" actId="2696"/>
        <pc:sldMkLst>
          <pc:docMk/>
          <pc:sldMk cId="550427204" sldId="392"/>
        </pc:sldMkLst>
        <pc:spChg chg="del">
          <ac:chgData name="Greiner, Thomas" userId="1cb1c007-9fab-41a4-9551-11dcb1ef4d26" providerId="ADAL" clId="{4427487B-157A-2C43-9017-316F41BF5E05}" dt="2024-04-08T13:08:11.654" v="704"/>
          <ac:spMkLst>
            <pc:docMk/>
            <pc:sldMk cId="550427204" sldId="392"/>
            <ac:spMk id="32" creationId="{8BCFA5F4-1A8E-48F5-9209-7F24485B1D78}"/>
          </ac:spMkLst>
        </pc:spChg>
        <pc:spChg chg="del">
          <ac:chgData name="Greiner, Thomas" userId="1cb1c007-9fab-41a4-9551-11dcb1ef4d26" providerId="ADAL" clId="{4427487B-157A-2C43-9017-316F41BF5E05}" dt="2024-04-08T13:08:11.654" v="704"/>
          <ac:spMkLst>
            <pc:docMk/>
            <pc:sldMk cId="550427204" sldId="392"/>
            <ac:spMk id="33" creationId="{A8074621-AE44-40C4-8323-DF5185BC954E}"/>
          </ac:spMkLst>
        </pc:spChg>
      </pc:sldChg>
      <pc:sldChg chg="addSp delSp modSp add mod ord">
        <pc:chgData name="Greiner, Thomas" userId="1cb1c007-9fab-41a4-9551-11dcb1ef4d26" providerId="ADAL" clId="{4427487B-157A-2C43-9017-316F41BF5E05}" dt="2024-04-14T09:11:34.804" v="10797" actId="478"/>
        <pc:sldMkLst>
          <pc:docMk/>
          <pc:sldMk cId="2916510388" sldId="392"/>
        </pc:sldMkLst>
        <pc:spChg chg="mod">
          <ac:chgData name="Greiner, Thomas" userId="1cb1c007-9fab-41a4-9551-11dcb1ef4d26" providerId="ADAL" clId="{4427487B-157A-2C43-9017-316F41BF5E05}" dt="2024-04-09T13:24:13.351" v="4997" actId="20577"/>
          <ac:spMkLst>
            <pc:docMk/>
            <pc:sldMk cId="2916510388" sldId="392"/>
            <ac:spMk id="2" creationId="{5BD0FE9F-BC05-CE56-9F38-7C6F9DA486EC}"/>
          </ac:spMkLst>
        </pc:spChg>
        <pc:spChg chg="mod">
          <ac:chgData name="Greiner, Thomas" userId="1cb1c007-9fab-41a4-9551-11dcb1ef4d26" providerId="ADAL" clId="{4427487B-157A-2C43-9017-316F41BF5E05}" dt="2024-04-09T13:17:36.207" v="4254" actId="20577"/>
          <ac:spMkLst>
            <pc:docMk/>
            <pc:sldMk cId="2916510388" sldId="392"/>
            <ac:spMk id="5" creationId="{8B63E330-10B6-396F-4C0D-1AD87C978439}"/>
          </ac:spMkLst>
        </pc:spChg>
        <pc:spChg chg="add del mod">
          <ac:chgData name="Greiner, Thomas" userId="1cb1c007-9fab-41a4-9551-11dcb1ef4d26" providerId="ADAL" clId="{4427487B-157A-2C43-9017-316F41BF5E05}" dt="2024-04-14T09:11:34.804" v="10797" actId="478"/>
          <ac:spMkLst>
            <pc:docMk/>
            <pc:sldMk cId="2916510388" sldId="392"/>
            <ac:spMk id="6" creationId="{0ACE8395-E7E2-726A-85C2-C95774778D4E}"/>
          </ac:spMkLst>
        </pc:spChg>
        <pc:spChg chg="add mod">
          <ac:chgData name="Greiner, Thomas" userId="1cb1c007-9fab-41a4-9551-11dcb1ef4d26" providerId="ADAL" clId="{4427487B-157A-2C43-9017-316F41BF5E05}" dt="2024-04-13T11:56:38.215" v="10568" actId="20577"/>
          <ac:spMkLst>
            <pc:docMk/>
            <pc:sldMk cId="2916510388" sldId="392"/>
            <ac:spMk id="7" creationId="{B3D160B5-8763-1E39-099F-3DA91408F3B0}"/>
          </ac:spMkLst>
        </pc:spChg>
        <pc:spChg chg="del">
          <ac:chgData name="Greiner, Thomas" userId="1cb1c007-9fab-41a4-9551-11dcb1ef4d26" providerId="ADAL" clId="{4427487B-157A-2C43-9017-316F41BF5E05}" dt="2024-04-09T07:45:43.488" v="1331" actId="478"/>
          <ac:spMkLst>
            <pc:docMk/>
            <pc:sldMk cId="2916510388" sldId="392"/>
            <ac:spMk id="8" creationId="{2B9A5232-5B5B-CD58-8A24-302377CF82BD}"/>
          </ac:spMkLst>
        </pc:spChg>
      </pc:sldChg>
      <pc:sldChg chg="addSp delSp modSp add mod">
        <pc:chgData name="Greiner, Thomas" userId="1cb1c007-9fab-41a4-9551-11dcb1ef4d26" providerId="ADAL" clId="{4427487B-157A-2C43-9017-316F41BF5E05}" dt="2024-04-12T09:37:17.470" v="10260" actId="20577"/>
        <pc:sldMkLst>
          <pc:docMk/>
          <pc:sldMk cId="1222422630" sldId="393"/>
        </pc:sldMkLst>
        <pc:spChg chg="mod">
          <ac:chgData name="Greiner, Thomas" userId="1cb1c007-9fab-41a4-9551-11dcb1ef4d26" providerId="ADAL" clId="{4427487B-157A-2C43-9017-316F41BF5E05}" dt="2024-04-08T13:23:44.325" v="959" actId="20577"/>
          <ac:spMkLst>
            <pc:docMk/>
            <pc:sldMk cId="1222422630" sldId="393"/>
            <ac:spMk id="2" creationId="{5BD0FE9F-BC05-CE56-9F38-7C6F9DA486EC}"/>
          </ac:spMkLst>
        </pc:spChg>
        <pc:spChg chg="mod">
          <ac:chgData name="Greiner, Thomas" userId="1cb1c007-9fab-41a4-9551-11dcb1ef4d26" providerId="ADAL" clId="{4427487B-157A-2C43-9017-316F41BF5E05}" dt="2024-04-08T13:23:58.656" v="965" actId="20577"/>
          <ac:spMkLst>
            <pc:docMk/>
            <pc:sldMk cId="1222422630" sldId="393"/>
            <ac:spMk id="5" creationId="{8B63E330-10B6-396F-4C0D-1AD87C978439}"/>
          </ac:spMkLst>
        </pc:spChg>
        <pc:spChg chg="add del mod">
          <ac:chgData name="Greiner, Thomas" userId="1cb1c007-9fab-41a4-9551-11dcb1ef4d26" providerId="ADAL" clId="{4427487B-157A-2C43-9017-316F41BF5E05}" dt="2024-04-10T09:19:55.048" v="8794" actId="478"/>
          <ac:spMkLst>
            <pc:docMk/>
            <pc:sldMk cId="1222422630" sldId="393"/>
            <ac:spMk id="6" creationId="{034640BC-3596-9CD2-FDC8-87AE55168728}"/>
          </ac:spMkLst>
        </pc:spChg>
        <pc:spChg chg="add mod">
          <ac:chgData name="Greiner, Thomas" userId="1cb1c007-9fab-41a4-9551-11dcb1ef4d26" providerId="ADAL" clId="{4427487B-157A-2C43-9017-316F41BF5E05}" dt="2024-04-10T11:57:42.778" v="8982"/>
          <ac:spMkLst>
            <pc:docMk/>
            <pc:sldMk cId="1222422630" sldId="393"/>
            <ac:spMk id="7" creationId="{E35ED0E1-07B5-2A5C-6552-B78AFE9341B9}"/>
          </ac:spMkLst>
        </pc:spChg>
        <pc:spChg chg="del mod">
          <ac:chgData name="Greiner, Thomas" userId="1cb1c007-9fab-41a4-9551-11dcb1ef4d26" providerId="ADAL" clId="{4427487B-157A-2C43-9017-316F41BF5E05}" dt="2024-04-12T09:30:23.817" v="10245" actId="478"/>
          <ac:spMkLst>
            <pc:docMk/>
            <pc:sldMk cId="1222422630" sldId="393"/>
            <ac:spMk id="8" creationId="{2B9A5232-5B5B-CD58-8A24-302377CF82BD}"/>
          </ac:spMkLst>
        </pc:spChg>
        <pc:spChg chg="add mod">
          <ac:chgData name="Greiner, Thomas" userId="1cb1c007-9fab-41a4-9551-11dcb1ef4d26" providerId="ADAL" clId="{4427487B-157A-2C43-9017-316F41BF5E05}" dt="2024-04-12T09:37:17.470" v="10260" actId="20577"/>
          <ac:spMkLst>
            <pc:docMk/>
            <pc:sldMk cId="1222422630" sldId="393"/>
            <ac:spMk id="10" creationId="{C7DF9FE5-B3EA-5760-9C2F-4E3403448AE1}"/>
          </ac:spMkLst>
        </pc:spChg>
        <pc:spChg chg="add mod">
          <ac:chgData name="Greiner, Thomas" userId="1cb1c007-9fab-41a4-9551-11dcb1ef4d26" providerId="ADAL" clId="{4427487B-157A-2C43-9017-316F41BF5E05}" dt="2024-04-08T13:15:25.436" v="836" actId="207"/>
          <ac:spMkLst>
            <pc:docMk/>
            <pc:sldMk cId="1222422630" sldId="393"/>
            <ac:spMk id="11" creationId="{817DF60B-3CFE-1686-003E-F2278A9699BC}"/>
          </ac:spMkLst>
        </pc:spChg>
        <pc:spChg chg="add del mod">
          <ac:chgData name="Greiner, Thomas" userId="1cb1c007-9fab-41a4-9551-11dcb1ef4d26" providerId="ADAL" clId="{4427487B-157A-2C43-9017-316F41BF5E05}" dt="2024-04-09T10:35:56.855" v="1381" actId="478"/>
          <ac:spMkLst>
            <pc:docMk/>
            <pc:sldMk cId="1222422630" sldId="393"/>
            <ac:spMk id="13" creationId="{156CD647-8729-7519-D8CC-0ED1D81F6FDC}"/>
          </ac:spMkLst>
        </pc:spChg>
        <pc:spChg chg="add del mod">
          <ac:chgData name="Greiner, Thomas" userId="1cb1c007-9fab-41a4-9551-11dcb1ef4d26" providerId="ADAL" clId="{4427487B-157A-2C43-9017-316F41BF5E05}" dt="2024-04-09T10:35:53.015" v="1380" actId="478"/>
          <ac:spMkLst>
            <pc:docMk/>
            <pc:sldMk cId="1222422630" sldId="393"/>
            <ac:spMk id="14" creationId="{0FC16F07-0C82-0C8D-EA74-19979E4A68B9}"/>
          </ac:spMkLst>
        </pc:spChg>
        <pc:spChg chg="add del mod">
          <ac:chgData name="Greiner, Thomas" userId="1cb1c007-9fab-41a4-9551-11dcb1ef4d26" providerId="ADAL" clId="{4427487B-157A-2C43-9017-316F41BF5E05}" dt="2024-04-09T10:36:26.786" v="1387" actId="478"/>
          <ac:spMkLst>
            <pc:docMk/>
            <pc:sldMk cId="1222422630" sldId="393"/>
            <ac:spMk id="16" creationId="{DAEAD128-0407-0A38-1D21-20BCCCC87FAE}"/>
          </ac:spMkLst>
        </pc:spChg>
        <pc:spChg chg="add del mod">
          <ac:chgData name="Greiner, Thomas" userId="1cb1c007-9fab-41a4-9551-11dcb1ef4d26" providerId="ADAL" clId="{4427487B-157A-2C43-9017-316F41BF5E05}" dt="2024-04-09T10:35:53.015" v="1380" actId="478"/>
          <ac:spMkLst>
            <pc:docMk/>
            <pc:sldMk cId="1222422630" sldId="393"/>
            <ac:spMk id="18" creationId="{3EC40D62-DE0E-9E3B-53B7-E45B5F8CA1F3}"/>
          </ac:spMkLst>
        </pc:spChg>
        <pc:picChg chg="add mod">
          <ac:chgData name="Greiner, Thomas" userId="1cb1c007-9fab-41a4-9551-11dcb1ef4d26" providerId="ADAL" clId="{4427487B-157A-2C43-9017-316F41BF5E05}" dt="2024-04-08T13:14:36.592" v="819" actId="14100"/>
          <ac:picMkLst>
            <pc:docMk/>
            <pc:sldMk cId="1222422630" sldId="393"/>
            <ac:picMk id="9" creationId="{D83EDD25-E944-7CE0-A1C8-B58C71C5519A}"/>
          </ac:picMkLst>
        </pc:picChg>
      </pc:sldChg>
      <pc:sldChg chg="addSp delSp modSp add mod modNotesTx">
        <pc:chgData name="Greiner, Thomas" userId="1cb1c007-9fab-41a4-9551-11dcb1ef4d26" providerId="ADAL" clId="{4427487B-157A-2C43-9017-316F41BF5E05}" dt="2024-04-15T08:59:40.778" v="10929" actId="20577"/>
        <pc:sldMkLst>
          <pc:docMk/>
          <pc:sldMk cId="2601026622" sldId="394"/>
        </pc:sldMkLst>
        <pc:spChg chg="mod">
          <ac:chgData name="Greiner, Thomas" userId="1cb1c007-9fab-41a4-9551-11dcb1ef4d26" providerId="ADAL" clId="{4427487B-157A-2C43-9017-316F41BF5E05}" dt="2024-04-09T10:57:00.888" v="1546" actId="207"/>
          <ac:spMkLst>
            <pc:docMk/>
            <pc:sldMk cId="2601026622" sldId="394"/>
            <ac:spMk id="2" creationId="{5BD0FE9F-BC05-CE56-9F38-7C6F9DA486EC}"/>
          </ac:spMkLst>
        </pc:spChg>
        <pc:spChg chg="add del mod">
          <ac:chgData name="Greiner, Thomas" userId="1cb1c007-9fab-41a4-9551-11dcb1ef4d26" providerId="ADAL" clId="{4427487B-157A-2C43-9017-316F41BF5E05}" dt="2024-04-12T09:30:50.383" v="10251" actId="478"/>
          <ac:spMkLst>
            <pc:docMk/>
            <pc:sldMk cId="2601026622" sldId="394"/>
            <ac:spMk id="6" creationId="{69C0B531-849A-3E5B-D1F2-9E180681DF4A}"/>
          </ac:spMkLst>
        </pc:spChg>
        <pc:spChg chg="mod">
          <ac:chgData name="Greiner, Thomas" userId="1cb1c007-9fab-41a4-9551-11dcb1ef4d26" providerId="ADAL" clId="{4427487B-157A-2C43-9017-316F41BF5E05}" dt="2024-04-15T08:59:40.778" v="10929" actId="20577"/>
          <ac:spMkLst>
            <pc:docMk/>
            <pc:sldMk cId="2601026622" sldId="394"/>
            <ac:spMk id="7" creationId="{E35ED0E1-07B5-2A5C-6552-B78AFE9341B9}"/>
          </ac:spMkLst>
        </pc:spChg>
        <pc:spChg chg="del">
          <ac:chgData name="Greiner, Thomas" userId="1cb1c007-9fab-41a4-9551-11dcb1ef4d26" providerId="ADAL" clId="{4427487B-157A-2C43-9017-316F41BF5E05}" dt="2024-04-09T07:45:30.759" v="1327" actId="478"/>
          <ac:spMkLst>
            <pc:docMk/>
            <pc:sldMk cId="2601026622" sldId="394"/>
            <ac:spMk id="8" creationId="{2B9A5232-5B5B-CD58-8A24-302377CF82BD}"/>
          </ac:spMkLst>
        </pc:spChg>
        <pc:spChg chg="add mod">
          <ac:chgData name="Greiner, Thomas" userId="1cb1c007-9fab-41a4-9551-11dcb1ef4d26" providerId="ADAL" clId="{4427487B-157A-2C43-9017-316F41BF5E05}" dt="2024-04-12T09:38:23.100" v="10282"/>
          <ac:spMkLst>
            <pc:docMk/>
            <pc:sldMk cId="2601026622" sldId="394"/>
            <ac:spMk id="8" creationId="{9C186DEF-763B-DD26-AE7B-C4A44311C4A5}"/>
          </ac:spMkLst>
        </pc:spChg>
        <pc:spChg chg="add del mod">
          <ac:chgData name="Greiner, Thomas" userId="1cb1c007-9fab-41a4-9551-11dcb1ef4d26" providerId="ADAL" clId="{4427487B-157A-2C43-9017-316F41BF5E05}" dt="2024-04-09T10:58:05.275" v="1573" actId="21"/>
          <ac:spMkLst>
            <pc:docMk/>
            <pc:sldMk cId="2601026622" sldId="394"/>
            <ac:spMk id="10" creationId="{107D7B12-33EF-ACA8-7E78-33B62F71B198}"/>
          </ac:spMkLst>
        </pc:spChg>
        <pc:spChg chg="del">
          <ac:chgData name="Greiner, Thomas" userId="1cb1c007-9fab-41a4-9551-11dcb1ef4d26" providerId="ADAL" clId="{4427487B-157A-2C43-9017-316F41BF5E05}" dt="2024-04-10T09:21:15.826" v="8809" actId="478"/>
          <ac:spMkLst>
            <pc:docMk/>
            <pc:sldMk cId="2601026622" sldId="394"/>
            <ac:spMk id="13" creationId="{156CD647-8729-7519-D8CC-0ED1D81F6FDC}"/>
          </ac:spMkLst>
        </pc:spChg>
        <pc:spChg chg="del">
          <ac:chgData name="Greiner, Thomas" userId="1cb1c007-9fab-41a4-9551-11dcb1ef4d26" providerId="ADAL" clId="{4427487B-157A-2C43-9017-316F41BF5E05}" dt="2024-04-10T09:21:13.931" v="8808" actId="478"/>
          <ac:spMkLst>
            <pc:docMk/>
            <pc:sldMk cId="2601026622" sldId="394"/>
            <ac:spMk id="14" creationId="{0FC16F07-0C82-0C8D-EA74-19979E4A68B9}"/>
          </ac:spMkLst>
        </pc:spChg>
        <pc:spChg chg="del">
          <ac:chgData name="Greiner, Thomas" userId="1cb1c007-9fab-41a4-9551-11dcb1ef4d26" providerId="ADAL" clId="{4427487B-157A-2C43-9017-316F41BF5E05}" dt="2024-04-09T10:56:40.181" v="1545" actId="478"/>
          <ac:spMkLst>
            <pc:docMk/>
            <pc:sldMk cId="2601026622" sldId="394"/>
            <ac:spMk id="16" creationId="{DAEAD128-0407-0A38-1D21-20BCCCC87FAE}"/>
          </ac:spMkLst>
        </pc:spChg>
        <pc:spChg chg="del mod">
          <ac:chgData name="Greiner, Thomas" userId="1cb1c007-9fab-41a4-9551-11dcb1ef4d26" providerId="ADAL" clId="{4427487B-157A-2C43-9017-316F41BF5E05}" dt="2024-04-15T08:58:58.820" v="10923" actId="478"/>
          <ac:spMkLst>
            <pc:docMk/>
            <pc:sldMk cId="2601026622" sldId="394"/>
            <ac:spMk id="18" creationId="{3EC40D62-DE0E-9E3B-53B7-E45B5F8CA1F3}"/>
          </ac:spMkLst>
        </pc:spChg>
      </pc:sldChg>
      <pc:sldChg chg="addSp delSp modSp add del mod modNotesTx">
        <pc:chgData name="Greiner, Thomas" userId="1cb1c007-9fab-41a4-9551-11dcb1ef4d26" providerId="ADAL" clId="{4427487B-157A-2C43-9017-316F41BF5E05}" dt="2024-04-15T09:03:03.477" v="10969" actId="2696"/>
        <pc:sldMkLst>
          <pc:docMk/>
          <pc:sldMk cId="2672155075" sldId="395"/>
        </pc:sldMkLst>
        <pc:spChg chg="mod">
          <ac:chgData name="Greiner, Thomas" userId="1cb1c007-9fab-41a4-9551-11dcb1ef4d26" providerId="ADAL" clId="{4427487B-157A-2C43-9017-316F41BF5E05}" dt="2024-04-09T11:03:13.203" v="1580" actId="207"/>
          <ac:spMkLst>
            <pc:docMk/>
            <pc:sldMk cId="2672155075" sldId="395"/>
            <ac:spMk id="2" creationId="{5BD0FE9F-BC05-CE56-9F38-7C6F9DA486EC}"/>
          </ac:spMkLst>
        </pc:spChg>
        <pc:spChg chg="add mod">
          <ac:chgData name="Greiner, Thomas" userId="1cb1c007-9fab-41a4-9551-11dcb1ef4d26" providerId="ADAL" clId="{4427487B-157A-2C43-9017-316F41BF5E05}" dt="2024-04-12T09:39:17.969" v="10288"/>
          <ac:spMkLst>
            <pc:docMk/>
            <pc:sldMk cId="2672155075" sldId="395"/>
            <ac:spMk id="6" creationId="{9C040E5F-17F1-FB70-6C9C-65F0C0D5B0C6}"/>
          </ac:spMkLst>
        </pc:spChg>
        <pc:spChg chg="mod">
          <ac:chgData name="Greiner, Thomas" userId="1cb1c007-9fab-41a4-9551-11dcb1ef4d26" providerId="ADAL" clId="{4427487B-157A-2C43-9017-316F41BF5E05}" dt="2024-04-09T11:17:56.140" v="1716" actId="20577"/>
          <ac:spMkLst>
            <pc:docMk/>
            <pc:sldMk cId="2672155075" sldId="395"/>
            <ac:spMk id="7" creationId="{E35ED0E1-07B5-2A5C-6552-B78AFE9341B9}"/>
          </ac:spMkLst>
        </pc:spChg>
        <pc:spChg chg="del">
          <ac:chgData name="Greiner, Thomas" userId="1cb1c007-9fab-41a4-9551-11dcb1ef4d26" providerId="ADAL" clId="{4427487B-157A-2C43-9017-316F41BF5E05}" dt="2024-04-09T06:48:32.763" v="1122" actId="478"/>
          <ac:spMkLst>
            <pc:docMk/>
            <pc:sldMk cId="2672155075" sldId="395"/>
            <ac:spMk id="8" creationId="{2B9A5232-5B5B-CD58-8A24-302377CF82BD}"/>
          </ac:spMkLst>
        </pc:spChg>
        <pc:spChg chg="del">
          <ac:chgData name="Greiner, Thomas" userId="1cb1c007-9fab-41a4-9551-11dcb1ef4d26" providerId="ADAL" clId="{4427487B-157A-2C43-9017-316F41BF5E05}" dt="2024-04-09T06:48:17.358" v="1113" actId="478"/>
          <ac:spMkLst>
            <pc:docMk/>
            <pc:sldMk cId="2672155075" sldId="395"/>
            <ac:spMk id="13" creationId="{156CD647-8729-7519-D8CC-0ED1D81F6FDC}"/>
          </ac:spMkLst>
        </pc:spChg>
        <pc:spChg chg="del">
          <ac:chgData name="Greiner, Thomas" userId="1cb1c007-9fab-41a4-9551-11dcb1ef4d26" providerId="ADAL" clId="{4427487B-157A-2C43-9017-316F41BF5E05}" dt="2024-04-09T06:48:18.767" v="1114" actId="478"/>
          <ac:spMkLst>
            <pc:docMk/>
            <pc:sldMk cId="2672155075" sldId="395"/>
            <ac:spMk id="14" creationId="{0FC16F07-0C82-0C8D-EA74-19979E4A68B9}"/>
          </ac:spMkLst>
        </pc:spChg>
        <pc:spChg chg="del">
          <ac:chgData name="Greiner, Thomas" userId="1cb1c007-9fab-41a4-9551-11dcb1ef4d26" providerId="ADAL" clId="{4427487B-157A-2C43-9017-316F41BF5E05}" dt="2024-04-09T11:03:16.582" v="1581" actId="478"/>
          <ac:spMkLst>
            <pc:docMk/>
            <pc:sldMk cId="2672155075" sldId="395"/>
            <ac:spMk id="16" creationId="{DAEAD128-0407-0A38-1D21-20BCCCC87FAE}"/>
          </ac:spMkLst>
        </pc:spChg>
        <pc:spChg chg="mod">
          <ac:chgData name="Greiner, Thomas" userId="1cb1c007-9fab-41a4-9551-11dcb1ef4d26" providerId="ADAL" clId="{4427487B-157A-2C43-9017-316F41BF5E05}" dt="2024-04-09T06:48:35.764" v="1123" actId="1076"/>
          <ac:spMkLst>
            <pc:docMk/>
            <pc:sldMk cId="2672155075" sldId="395"/>
            <ac:spMk id="18" creationId="{3EC40D62-DE0E-9E3B-53B7-E45B5F8CA1F3}"/>
          </ac:spMkLst>
        </pc:spChg>
      </pc:sldChg>
      <pc:sldChg chg="addSp delSp modSp add mod modNotesTx">
        <pc:chgData name="Greiner, Thomas" userId="1cb1c007-9fab-41a4-9551-11dcb1ef4d26" providerId="ADAL" clId="{4427487B-157A-2C43-9017-316F41BF5E05}" dt="2024-04-15T09:02:22.792" v="10968" actId="1076"/>
        <pc:sldMkLst>
          <pc:docMk/>
          <pc:sldMk cId="1996595457" sldId="396"/>
        </pc:sldMkLst>
        <pc:spChg chg="del mod">
          <ac:chgData name="Greiner, Thomas" userId="1cb1c007-9fab-41a4-9551-11dcb1ef4d26" providerId="ADAL" clId="{4427487B-157A-2C43-9017-316F41BF5E05}" dt="2024-04-09T10:57:58.311" v="1556" actId="21"/>
          <ac:spMkLst>
            <pc:docMk/>
            <pc:sldMk cId="1996595457" sldId="396"/>
            <ac:spMk id="2" creationId="{5BD0FE9F-BC05-CE56-9F38-7C6F9DA486EC}"/>
          </ac:spMkLst>
        </pc:spChg>
        <pc:spChg chg="add mod">
          <ac:chgData name="Greiner, Thomas" userId="1cb1c007-9fab-41a4-9551-11dcb1ef4d26" providerId="ADAL" clId="{4427487B-157A-2C43-9017-316F41BF5E05}" dt="2024-04-12T09:38:29.592" v="10284"/>
          <ac:spMkLst>
            <pc:docMk/>
            <pc:sldMk cId="1996595457" sldId="396"/>
            <ac:spMk id="2" creationId="{651CAD3C-673E-DE58-0161-9835FC22A956}"/>
          </ac:spMkLst>
        </pc:spChg>
        <pc:spChg chg="add mod">
          <ac:chgData name="Greiner, Thomas" userId="1cb1c007-9fab-41a4-9551-11dcb1ef4d26" providerId="ADAL" clId="{4427487B-157A-2C43-9017-316F41BF5E05}" dt="2024-04-15T09:02:22.792" v="10968" actId="1076"/>
          <ac:spMkLst>
            <pc:docMk/>
            <pc:sldMk cId="1996595457" sldId="396"/>
            <ac:spMk id="6" creationId="{CF64C7CF-8C68-1760-BED7-6EF66609C15E}"/>
          </ac:spMkLst>
        </pc:spChg>
        <pc:spChg chg="mod">
          <ac:chgData name="Greiner, Thomas" userId="1cb1c007-9fab-41a4-9551-11dcb1ef4d26" providerId="ADAL" clId="{4427487B-157A-2C43-9017-316F41BF5E05}" dt="2024-04-15T09:02:18.187" v="10967" actId="20577"/>
          <ac:spMkLst>
            <pc:docMk/>
            <pc:sldMk cId="1996595457" sldId="396"/>
            <ac:spMk id="7" creationId="{E35ED0E1-07B5-2A5C-6552-B78AFE9341B9}"/>
          </ac:spMkLst>
        </pc:spChg>
        <pc:spChg chg="del">
          <ac:chgData name="Greiner, Thomas" userId="1cb1c007-9fab-41a4-9551-11dcb1ef4d26" providerId="ADAL" clId="{4427487B-157A-2C43-9017-316F41BF5E05}" dt="2024-04-09T07:45:34.963" v="1329" actId="478"/>
          <ac:spMkLst>
            <pc:docMk/>
            <pc:sldMk cId="1996595457" sldId="396"/>
            <ac:spMk id="8" creationId="{2B9A5232-5B5B-CD58-8A24-302377CF82BD}"/>
          </ac:spMkLst>
        </pc:spChg>
        <pc:spChg chg="add mod">
          <ac:chgData name="Greiner, Thomas" userId="1cb1c007-9fab-41a4-9551-11dcb1ef4d26" providerId="ADAL" clId="{4427487B-157A-2C43-9017-316F41BF5E05}" dt="2024-04-12T09:38:49.649" v="10286"/>
          <ac:spMkLst>
            <pc:docMk/>
            <pc:sldMk cId="1996595457" sldId="396"/>
            <ac:spMk id="8" creationId="{4CC0F270-2F20-37DD-64D0-A3ABB7D20103}"/>
          </ac:spMkLst>
        </pc:spChg>
        <pc:spChg chg="del mod">
          <ac:chgData name="Greiner, Thomas" userId="1cb1c007-9fab-41a4-9551-11dcb1ef4d26" providerId="ADAL" clId="{4427487B-157A-2C43-9017-316F41BF5E05}" dt="2024-04-10T09:21:28.186" v="8812" actId="478"/>
          <ac:spMkLst>
            <pc:docMk/>
            <pc:sldMk cId="1996595457" sldId="396"/>
            <ac:spMk id="13" creationId="{156CD647-8729-7519-D8CC-0ED1D81F6FDC}"/>
          </ac:spMkLst>
        </pc:spChg>
        <pc:spChg chg="del">
          <ac:chgData name="Greiner, Thomas" userId="1cb1c007-9fab-41a4-9551-11dcb1ef4d26" providerId="ADAL" clId="{4427487B-157A-2C43-9017-316F41BF5E05}" dt="2024-04-10T09:21:31.599" v="8813" actId="478"/>
          <ac:spMkLst>
            <pc:docMk/>
            <pc:sldMk cId="1996595457" sldId="396"/>
            <ac:spMk id="14" creationId="{0FC16F07-0C82-0C8D-EA74-19979E4A68B9}"/>
          </ac:spMkLst>
        </pc:spChg>
        <pc:spChg chg="del mod">
          <ac:chgData name="Greiner, Thomas" userId="1cb1c007-9fab-41a4-9551-11dcb1ef4d26" providerId="ADAL" clId="{4427487B-157A-2C43-9017-316F41BF5E05}" dt="2024-04-12T09:39:11.763" v="10287" actId="478"/>
          <ac:spMkLst>
            <pc:docMk/>
            <pc:sldMk cId="1996595457" sldId="396"/>
            <ac:spMk id="16" creationId="{DAEAD128-0407-0A38-1D21-20BCCCC87FAE}"/>
          </ac:spMkLst>
        </pc:spChg>
        <pc:spChg chg="del">
          <ac:chgData name="Greiner, Thomas" userId="1cb1c007-9fab-41a4-9551-11dcb1ef4d26" providerId="ADAL" clId="{4427487B-157A-2C43-9017-316F41BF5E05}" dt="2024-04-15T09:02:01.035" v="10963" actId="478"/>
          <ac:spMkLst>
            <pc:docMk/>
            <pc:sldMk cId="1996595457" sldId="396"/>
            <ac:spMk id="18" creationId="{3EC40D62-DE0E-9E3B-53B7-E45B5F8CA1F3}"/>
          </ac:spMkLst>
        </pc:spChg>
        <pc:spChg chg="add del mod">
          <ac:chgData name="Greiner, Thomas" userId="1cb1c007-9fab-41a4-9551-11dcb1ef4d26" providerId="ADAL" clId="{4427487B-157A-2C43-9017-316F41BF5E05}" dt="2024-04-12T09:30:57.436" v="10253" actId="478"/>
          <ac:spMkLst>
            <pc:docMk/>
            <pc:sldMk cId="1996595457" sldId="396"/>
            <ac:spMk id="19" creationId="{94D34065-F624-C88C-32B8-E86B9AC79EEC}"/>
          </ac:spMkLst>
        </pc:spChg>
        <pc:spChg chg="add mod">
          <ac:chgData name="Greiner, Thomas" userId="1cb1c007-9fab-41a4-9551-11dcb1ef4d26" providerId="ADAL" clId="{4427487B-157A-2C43-9017-316F41BF5E05}" dt="2024-04-09T10:58:18.706" v="1576" actId="207"/>
          <ac:spMkLst>
            <pc:docMk/>
            <pc:sldMk cId="1996595457" sldId="396"/>
            <ac:spMk id="20" creationId="{AA6C400A-5143-3257-1221-A775B4BB5FEB}"/>
          </ac:spMkLst>
        </pc:spChg>
        <pc:spChg chg="add mod">
          <ac:chgData name="Greiner, Thomas" userId="1cb1c007-9fab-41a4-9551-11dcb1ef4d26" providerId="ADAL" clId="{4427487B-157A-2C43-9017-316F41BF5E05}" dt="2024-04-10T07:11:18.434" v="8598" actId="692"/>
          <ac:spMkLst>
            <pc:docMk/>
            <pc:sldMk cId="1996595457" sldId="396"/>
            <ac:spMk id="23" creationId="{9E1FAD42-53A0-DDBF-B3DD-8D42A2ADB1CB}"/>
          </ac:spMkLst>
        </pc:spChg>
        <pc:spChg chg="add mod">
          <ac:chgData name="Greiner, Thomas" userId="1cb1c007-9fab-41a4-9551-11dcb1ef4d26" providerId="ADAL" clId="{4427487B-157A-2C43-9017-316F41BF5E05}" dt="2024-04-10T07:03:42.942" v="8353" actId="1076"/>
          <ac:spMkLst>
            <pc:docMk/>
            <pc:sldMk cId="1996595457" sldId="396"/>
            <ac:spMk id="24" creationId="{7AA358C5-A56C-C922-F82D-7D8136E9954E}"/>
          </ac:spMkLst>
        </pc:spChg>
        <pc:spChg chg="add del mod">
          <ac:chgData name="Greiner, Thomas" userId="1cb1c007-9fab-41a4-9551-11dcb1ef4d26" providerId="ADAL" clId="{4427487B-157A-2C43-9017-316F41BF5E05}" dt="2024-04-10T07:01:34.763" v="8332" actId="478"/>
          <ac:spMkLst>
            <pc:docMk/>
            <pc:sldMk cId="1996595457" sldId="396"/>
            <ac:spMk id="25" creationId="{53AEC93F-3FF4-DCC6-E792-68641B0A3312}"/>
          </ac:spMkLst>
        </pc:spChg>
        <pc:spChg chg="add del">
          <ac:chgData name="Greiner, Thomas" userId="1cb1c007-9fab-41a4-9551-11dcb1ef4d26" providerId="ADAL" clId="{4427487B-157A-2C43-9017-316F41BF5E05}" dt="2024-04-10T07:02:10.684" v="8334" actId="478"/>
          <ac:spMkLst>
            <pc:docMk/>
            <pc:sldMk cId="1996595457" sldId="396"/>
            <ac:spMk id="26" creationId="{48976669-68EA-5E70-963F-538A8EF1CE5D}"/>
          </ac:spMkLst>
        </pc:spChg>
        <pc:spChg chg="add del mod">
          <ac:chgData name="Greiner, Thomas" userId="1cb1c007-9fab-41a4-9551-11dcb1ef4d26" providerId="ADAL" clId="{4427487B-157A-2C43-9017-316F41BF5E05}" dt="2024-04-10T07:02:54.167" v="8337" actId="478"/>
          <ac:spMkLst>
            <pc:docMk/>
            <pc:sldMk cId="1996595457" sldId="396"/>
            <ac:spMk id="27" creationId="{CF646C4C-45EA-27CE-41D9-5AC27AC7100D}"/>
          </ac:spMkLst>
        </pc:spChg>
        <pc:spChg chg="add mod">
          <ac:chgData name="Greiner, Thomas" userId="1cb1c007-9fab-41a4-9551-11dcb1ef4d26" providerId="ADAL" clId="{4427487B-157A-2C43-9017-316F41BF5E05}" dt="2024-04-10T07:11:13.084" v="8597" actId="692"/>
          <ac:spMkLst>
            <pc:docMk/>
            <pc:sldMk cId="1996595457" sldId="396"/>
            <ac:spMk id="28" creationId="{DE3F12C0-C32E-0DD6-9B97-409AF3A5BA25}"/>
          </ac:spMkLst>
        </pc:spChg>
        <pc:cxnChg chg="add mod">
          <ac:chgData name="Greiner, Thomas" userId="1cb1c007-9fab-41a4-9551-11dcb1ef4d26" providerId="ADAL" clId="{4427487B-157A-2C43-9017-316F41BF5E05}" dt="2024-04-15T09:02:22.792" v="10968" actId="1076"/>
          <ac:cxnSpMkLst>
            <pc:docMk/>
            <pc:sldMk cId="1996595457" sldId="396"/>
            <ac:cxnSpMk id="12" creationId="{865D657E-E3B3-F396-10D9-99838BD6754A}"/>
          </ac:cxnSpMkLst>
        </pc:cxnChg>
        <pc:cxnChg chg="add mod">
          <ac:chgData name="Greiner, Thomas" userId="1cb1c007-9fab-41a4-9551-11dcb1ef4d26" providerId="ADAL" clId="{4427487B-157A-2C43-9017-316F41BF5E05}" dt="2024-04-09T11:13:21.929" v="1598" actId="1076"/>
          <ac:cxnSpMkLst>
            <pc:docMk/>
            <pc:sldMk cId="1996595457" sldId="396"/>
            <ac:cxnSpMk id="21" creationId="{B0337C12-CB3C-43A4-3B5B-3572262E0476}"/>
          </ac:cxnSpMkLst>
        </pc:cxnChg>
        <pc:cxnChg chg="add mod">
          <ac:chgData name="Greiner, Thomas" userId="1cb1c007-9fab-41a4-9551-11dcb1ef4d26" providerId="ADAL" clId="{4427487B-157A-2C43-9017-316F41BF5E05}" dt="2024-04-09T11:13:21.929" v="1598" actId="1076"/>
          <ac:cxnSpMkLst>
            <pc:docMk/>
            <pc:sldMk cId="1996595457" sldId="396"/>
            <ac:cxnSpMk id="22" creationId="{C8E09A46-2763-3D9B-D558-22ADA0314C48}"/>
          </ac:cxnSpMkLst>
        </pc:cxnChg>
      </pc:sldChg>
      <pc:sldChg chg="addSp delSp modSp add mod">
        <pc:chgData name="Greiner, Thomas" userId="1cb1c007-9fab-41a4-9551-11dcb1ef4d26" providerId="ADAL" clId="{4427487B-157A-2C43-9017-316F41BF5E05}" dt="2024-04-12T09:37:46.073" v="10277" actId="20577"/>
        <pc:sldMkLst>
          <pc:docMk/>
          <pc:sldMk cId="4253977924" sldId="397"/>
        </pc:sldMkLst>
        <pc:spChg chg="mod">
          <ac:chgData name="Greiner, Thomas" userId="1cb1c007-9fab-41a4-9551-11dcb1ef4d26" providerId="ADAL" clId="{4427487B-157A-2C43-9017-316F41BF5E05}" dt="2024-04-10T07:09:02.806" v="8594" actId="207"/>
          <ac:spMkLst>
            <pc:docMk/>
            <pc:sldMk cId="4253977924" sldId="397"/>
            <ac:spMk id="2" creationId="{5BD0FE9F-BC05-CE56-9F38-7C6F9DA486EC}"/>
          </ac:spMkLst>
        </pc:spChg>
        <pc:spChg chg="add mod">
          <ac:chgData name="Greiner, Thomas" userId="1cb1c007-9fab-41a4-9551-11dcb1ef4d26" providerId="ADAL" clId="{4427487B-157A-2C43-9017-316F41BF5E05}" dt="2024-04-12T09:37:46.073" v="10277" actId="20577"/>
          <ac:spMkLst>
            <pc:docMk/>
            <pc:sldMk cId="4253977924" sldId="397"/>
            <ac:spMk id="6" creationId="{CBE22D78-A0C1-8CC1-603C-AC67A350F646}"/>
          </ac:spMkLst>
        </pc:spChg>
        <pc:spChg chg="mod">
          <ac:chgData name="Greiner, Thomas" userId="1cb1c007-9fab-41a4-9551-11dcb1ef4d26" providerId="ADAL" clId="{4427487B-157A-2C43-9017-316F41BF5E05}" dt="2024-04-10T11:57:52.285" v="8984"/>
          <ac:spMkLst>
            <pc:docMk/>
            <pc:sldMk cId="4253977924" sldId="397"/>
            <ac:spMk id="7" creationId="{E35ED0E1-07B5-2A5C-6552-B78AFE9341B9}"/>
          </ac:spMkLst>
        </pc:spChg>
        <pc:spChg chg="del">
          <ac:chgData name="Greiner, Thomas" userId="1cb1c007-9fab-41a4-9551-11dcb1ef4d26" providerId="ADAL" clId="{4427487B-157A-2C43-9017-316F41BF5E05}" dt="2024-04-12T09:30:28.128" v="10246" actId="478"/>
          <ac:spMkLst>
            <pc:docMk/>
            <pc:sldMk cId="4253977924" sldId="397"/>
            <ac:spMk id="8" creationId="{2B9A5232-5B5B-CD58-8A24-302377CF82BD}"/>
          </ac:spMkLst>
        </pc:spChg>
        <pc:spChg chg="del mod">
          <ac:chgData name="Greiner, Thomas" userId="1cb1c007-9fab-41a4-9551-11dcb1ef4d26" providerId="ADAL" clId="{4427487B-157A-2C43-9017-316F41BF5E05}" dt="2024-04-10T09:20:25.430" v="8796" actId="478"/>
          <ac:spMkLst>
            <pc:docMk/>
            <pc:sldMk cId="4253977924" sldId="397"/>
            <ac:spMk id="13" creationId="{156CD647-8729-7519-D8CC-0ED1D81F6FDC}"/>
          </ac:spMkLst>
        </pc:spChg>
        <pc:spChg chg="del">
          <ac:chgData name="Greiner, Thomas" userId="1cb1c007-9fab-41a4-9551-11dcb1ef4d26" providerId="ADAL" clId="{4427487B-157A-2C43-9017-316F41BF5E05}" dt="2024-04-09T10:38:11.848" v="1393" actId="478"/>
          <ac:spMkLst>
            <pc:docMk/>
            <pc:sldMk cId="4253977924" sldId="397"/>
            <ac:spMk id="14" creationId="{0FC16F07-0C82-0C8D-EA74-19979E4A68B9}"/>
          </ac:spMkLst>
        </pc:spChg>
        <pc:spChg chg="del mod">
          <ac:chgData name="Greiner, Thomas" userId="1cb1c007-9fab-41a4-9551-11dcb1ef4d26" providerId="ADAL" clId="{4427487B-157A-2C43-9017-316F41BF5E05}" dt="2024-04-09T10:38:02.443" v="1392" actId="478"/>
          <ac:spMkLst>
            <pc:docMk/>
            <pc:sldMk cId="4253977924" sldId="397"/>
            <ac:spMk id="16" creationId="{DAEAD128-0407-0A38-1D21-20BCCCC87FAE}"/>
          </ac:spMkLst>
        </pc:spChg>
        <pc:spChg chg="del">
          <ac:chgData name="Greiner, Thomas" userId="1cb1c007-9fab-41a4-9551-11dcb1ef4d26" providerId="ADAL" clId="{4427487B-157A-2C43-9017-316F41BF5E05}" dt="2024-04-09T10:38:21.325" v="1395" actId="478"/>
          <ac:spMkLst>
            <pc:docMk/>
            <pc:sldMk cId="4253977924" sldId="397"/>
            <ac:spMk id="18" creationId="{3EC40D62-DE0E-9E3B-53B7-E45B5F8CA1F3}"/>
          </ac:spMkLst>
        </pc:spChg>
      </pc:sldChg>
      <pc:sldChg chg="addSp delSp modSp add mod">
        <pc:chgData name="Greiner, Thomas" userId="1cb1c007-9fab-41a4-9551-11dcb1ef4d26" providerId="ADAL" clId="{4427487B-157A-2C43-9017-316F41BF5E05}" dt="2024-04-15T08:40:04.454" v="10909" actId="20577"/>
        <pc:sldMkLst>
          <pc:docMk/>
          <pc:sldMk cId="836641440" sldId="398"/>
        </pc:sldMkLst>
        <pc:spChg chg="mod">
          <ac:chgData name="Greiner, Thomas" userId="1cb1c007-9fab-41a4-9551-11dcb1ef4d26" providerId="ADAL" clId="{4427487B-157A-2C43-9017-316F41BF5E05}" dt="2024-04-09T10:44:15.380" v="1412" actId="207"/>
          <ac:spMkLst>
            <pc:docMk/>
            <pc:sldMk cId="836641440" sldId="398"/>
            <ac:spMk id="2" creationId="{5BD0FE9F-BC05-CE56-9F38-7C6F9DA486EC}"/>
          </ac:spMkLst>
        </pc:spChg>
        <pc:spChg chg="add mod">
          <ac:chgData name="Greiner, Thomas" userId="1cb1c007-9fab-41a4-9551-11dcb1ef4d26" providerId="ADAL" clId="{4427487B-157A-2C43-9017-316F41BF5E05}" dt="2024-04-12T09:38:06.245" v="10278"/>
          <ac:spMkLst>
            <pc:docMk/>
            <pc:sldMk cId="836641440" sldId="398"/>
            <ac:spMk id="6" creationId="{56DA4E3A-5860-941F-5B5E-AF9235BA9D7D}"/>
          </ac:spMkLst>
        </pc:spChg>
        <pc:spChg chg="mod">
          <ac:chgData name="Greiner, Thomas" userId="1cb1c007-9fab-41a4-9551-11dcb1ef4d26" providerId="ADAL" clId="{4427487B-157A-2C43-9017-316F41BF5E05}" dt="2024-04-10T11:58:06.871" v="8987"/>
          <ac:spMkLst>
            <pc:docMk/>
            <pc:sldMk cId="836641440" sldId="398"/>
            <ac:spMk id="7" creationId="{E35ED0E1-07B5-2A5C-6552-B78AFE9341B9}"/>
          </ac:spMkLst>
        </pc:spChg>
        <pc:spChg chg="del">
          <ac:chgData name="Greiner, Thomas" userId="1cb1c007-9fab-41a4-9551-11dcb1ef4d26" providerId="ADAL" clId="{4427487B-157A-2C43-9017-316F41BF5E05}" dt="2024-04-12T09:30:31.813" v="10247" actId="478"/>
          <ac:spMkLst>
            <pc:docMk/>
            <pc:sldMk cId="836641440" sldId="398"/>
            <ac:spMk id="8" creationId="{2B9A5232-5B5B-CD58-8A24-302377CF82BD}"/>
          </ac:spMkLst>
        </pc:spChg>
        <pc:spChg chg="add mod">
          <ac:chgData name="Greiner, Thomas" userId="1cb1c007-9fab-41a4-9551-11dcb1ef4d26" providerId="ADAL" clId="{4427487B-157A-2C43-9017-316F41BF5E05}" dt="2024-04-15T08:39:57.023" v="10899"/>
          <ac:spMkLst>
            <pc:docMk/>
            <pc:sldMk cId="836641440" sldId="398"/>
            <ac:spMk id="10" creationId="{245B9C83-5586-4852-DE62-5C38E2C9F9E9}"/>
          </ac:spMkLst>
        </pc:spChg>
        <pc:spChg chg="add mod">
          <ac:chgData name="Greiner, Thomas" userId="1cb1c007-9fab-41a4-9551-11dcb1ef4d26" providerId="ADAL" clId="{4427487B-157A-2C43-9017-316F41BF5E05}" dt="2024-04-15T08:40:04.454" v="10909" actId="20577"/>
          <ac:spMkLst>
            <pc:docMk/>
            <pc:sldMk cId="836641440" sldId="398"/>
            <ac:spMk id="12" creationId="{38E01F6C-07C6-1390-F423-B4816CFBDEC1}"/>
          </ac:spMkLst>
        </pc:spChg>
        <pc:spChg chg="del">
          <ac:chgData name="Greiner, Thomas" userId="1cb1c007-9fab-41a4-9551-11dcb1ef4d26" providerId="ADAL" clId="{4427487B-157A-2C43-9017-316F41BF5E05}" dt="2024-04-10T09:20:29.343" v="8797" actId="478"/>
          <ac:spMkLst>
            <pc:docMk/>
            <pc:sldMk cId="836641440" sldId="398"/>
            <ac:spMk id="13" creationId="{156CD647-8729-7519-D8CC-0ED1D81F6FDC}"/>
          </ac:spMkLst>
        </pc:spChg>
        <pc:spChg chg="del">
          <ac:chgData name="Greiner, Thomas" userId="1cb1c007-9fab-41a4-9551-11dcb1ef4d26" providerId="ADAL" clId="{4427487B-157A-2C43-9017-316F41BF5E05}" dt="2024-04-10T09:20:30.700" v="8798" actId="478"/>
          <ac:spMkLst>
            <pc:docMk/>
            <pc:sldMk cId="836641440" sldId="398"/>
            <ac:spMk id="14" creationId="{0FC16F07-0C82-0C8D-EA74-19979E4A68B9}"/>
          </ac:spMkLst>
        </pc:spChg>
        <pc:spChg chg="del">
          <ac:chgData name="Greiner, Thomas" userId="1cb1c007-9fab-41a4-9551-11dcb1ef4d26" providerId="ADAL" clId="{4427487B-157A-2C43-9017-316F41BF5E05}" dt="2024-04-09T10:44:01.397" v="1410" actId="478"/>
          <ac:spMkLst>
            <pc:docMk/>
            <pc:sldMk cId="836641440" sldId="398"/>
            <ac:spMk id="16" creationId="{DAEAD128-0407-0A38-1D21-20BCCCC87FAE}"/>
          </ac:spMkLst>
        </pc:spChg>
        <pc:spChg chg="del">
          <ac:chgData name="Greiner, Thomas" userId="1cb1c007-9fab-41a4-9551-11dcb1ef4d26" providerId="ADAL" clId="{4427487B-157A-2C43-9017-316F41BF5E05}" dt="2024-04-09T10:41:39.383" v="1405" actId="478"/>
          <ac:spMkLst>
            <pc:docMk/>
            <pc:sldMk cId="836641440" sldId="398"/>
            <ac:spMk id="18" creationId="{3EC40D62-DE0E-9E3B-53B7-E45B5F8CA1F3}"/>
          </ac:spMkLst>
        </pc:spChg>
      </pc:sldChg>
      <pc:sldChg chg="addSp delSp modSp add mod modNotesTx">
        <pc:chgData name="Greiner, Thomas" userId="1cb1c007-9fab-41a4-9551-11dcb1ef4d26" providerId="ADAL" clId="{4427487B-157A-2C43-9017-316F41BF5E05}" dt="2024-04-12T09:38:12.423" v="10279"/>
        <pc:sldMkLst>
          <pc:docMk/>
          <pc:sldMk cId="3846471952" sldId="399"/>
        </pc:sldMkLst>
        <pc:spChg chg="mod">
          <ac:chgData name="Greiner, Thomas" userId="1cb1c007-9fab-41a4-9551-11dcb1ef4d26" providerId="ADAL" clId="{4427487B-157A-2C43-9017-316F41BF5E05}" dt="2024-04-09T10:44:20.825" v="1413" actId="207"/>
          <ac:spMkLst>
            <pc:docMk/>
            <pc:sldMk cId="3846471952" sldId="399"/>
            <ac:spMk id="2" creationId="{5BD0FE9F-BC05-CE56-9F38-7C6F9DA486EC}"/>
          </ac:spMkLst>
        </pc:spChg>
        <pc:spChg chg="add mod">
          <ac:chgData name="Greiner, Thomas" userId="1cb1c007-9fab-41a4-9551-11dcb1ef4d26" providerId="ADAL" clId="{4427487B-157A-2C43-9017-316F41BF5E05}" dt="2024-04-12T09:38:12.423" v="10279"/>
          <ac:spMkLst>
            <pc:docMk/>
            <pc:sldMk cId="3846471952" sldId="399"/>
            <ac:spMk id="6" creationId="{E30E9E89-7443-4FFC-9987-63F7AD91A3D7}"/>
          </ac:spMkLst>
        </pc:spChg>
        <pc:spChg chg="mod">
          <ac:chgData name="Greiner, Thomas" userId="1cb1c007-9fab-41a4-9551-11dcb1ef4d26" providerId="ADAL" clId="{4427487B-157A-2C43-9017-316F41BF5E05}" dt="2024-04-10T11:58:56.054" v="8996"/>
          <ac:spMkLst>
            <pc:docMk/>
            <pc:sldMk cId="3846471952" sldId="399"/>
            <ac:spMk id="7" creationId="{E35ED0E1-07B5-2A5C-6552-B78AFE9341B9}"/>
          </ac:spMkLst>
        </pc:spChg>
        <pc:spChg chg="del">
          <ac:chgData name="Greiner, Thomas" userId="1cb1c007-9fab-41a4-9551-11dcb1ef4d26" providerId="ADAL" clId="{4427487B-157A-2C43-9017-316F41BF5E05}" dt="2024-04-12T09:30:37.160" v="10248" actId="478"/>
          <ac:spMkLst>
            <pc:docMk/>
            <pc:sldMk cId="3846471952" sldId="399"/>
            <ac:spMk id="8" creationId="{2B9A5232-5B5B-CD58-8A24-302377CF82BD}"/>
          </ac:spMkLst>
        </pc:spChg>
        <pc:spChg chg="del">
          <ac:chgData name="Greiner, Thomas" userId="1cb1c007-9fab-41a4-9551-11dcb1ef4d26" providerId="ADAL" clId="{4427487B-157A-2C43-9017-316F41BF5E05}" dt="2024-04-10T09:20:34.754" v="8799" actId="478"/>
          <ac:spMkLst>
            <pc:docMk/>
            <pc:sldMk cId="3846471952" sldId="399"/>
            <ac:spMk id="13" creationId="{156CD647-8729-7519-D8CC-0ED1D81F6FDC}"/>
          </ac:spMkLst>
        </pc:spChg>
        <pc:spChg chg="del">
          <ac:chgData name="Greiner, Thomas" userId="1cb1c007-9fab-41a4-9551-11dcb1ef4d26" providerId="ADAL" clId="{4427487B-157A-2C43-9017-316F41BF5E05}" dt="2024-04-10T09:20:36.296" v="8800" actId="478"/>
          <ac:spMkLst>
            <pc:docMk/>
            <pc:sldMk cId="3846471952" sldId="399"/>
            <ac:spMk id="14" creationId="{0FC16F07-0C82-0C8D-EA74-19979E4A68B9}"/>
          </ac:spMkLst>
        </pc:spChg>
        <pc:spChg chg="del">
          <ac:chgData name="Greiner, Thomas" userId="1cb1c007-9fab-41a4-9551-11dcb1ef4d26" providerId="ADAL" clId="{4427487B-157A-2C43-9017-316F41BF5E05}" dt="2024-04-09T10:44:05.781" v="1411" actId="478"/>
          <ac:spMkLst>
            <pc:docMk/>
            <pc:sldMk cId="3846471952" sldId="399"/>
            <ac:spMk id="16" creationId="{DAEAD128-0407-0A38-1D21-20BCCCC87FAE}"/>
          </ac:spMkLst>
        </pc:spChg>
      </pc:sldChg>
      <pc:sldChg chg="addSp delSp modSp add mod modNotesTx">
        <pc:chgData name="Greiner, Thomas" userId="1cb1c007-9fab-41a4-9551-11dcb1ef4d26" providerId="ADAL" clId="{4427487B-157A-2C43-9017-316F41BF5E05}" dt="2024-04-12T09:38:17.070" v="10280"/>
        <pc:sldMkLst>
          <pc:docMk/>
          <pc:sldMk cId="32339185" sldId="400"/>
        </pc:sldMkLst>
        <pc:spChg chg="add del mod">
          <ac:chgData name="Greiner, Thomas" userId="1cb1c007-9fab-41a4-9551-11dcb1ef4d26" providerId="ADAL" clId="{4427487B-157A-2C43-9017-316F41BF5E05}" dt="2024-04-09T10:54:47.613" v="1530" actId="21"/>
          <ac:spMkLst>
            <pc:docMk/>
            <pc:sldMk cId="32339185" sldId="400"/>
            <ac:spMk id="6" creationId="{E0628B2B-A048-5B85-E5BC-5C0A84ECB3B3}"/>
          </ac:spMkLst>
        </pc:spChg>
        <pc:spChg chg="add mod">
          <ac:chgData name="Greiner, Thomas" userId="1cb1c007-9fab-41a4-9551-11dcb1ef4d26" providerId="ADAL" clId="{4427487B-157A-2C43-9017-316F41BF5E05}" dt="2024-04-12T09:38:17.070" v="10280"/>
          <ac:spMkLst>
            <pc:docMk/>
            <pc:sldMk cId="32339185" sldId="400"/>
            <ac:spMk id="6" creationId="{F8B6ACE2-D56D-D9C3-5C88-71B5361F5B7B}"/>
          </ac:spMkLst>
        </pc:spChg>
        <pc:spChg chg="mod">
          <ac:chgData name="Greiner, Thomas" userId="1cb1c007-9fab-41a4-9551-11dcb1ef4d26" providerId="ADAL" clId="{4427487B-157A-2C43-9017-316F41BF5E05}" dt="2024-04-10T11:58:46.879" v="8995"/>
          <ac:spMkLst>
            <pc:docMk/>
            <pc:sldMk cId="32339185" sldId="400"/>
            <ac:spMk id="7" creationId="{E35ED0E1-07B5-2A5C-6552-B78AFE9341B9}"/>
          </ac:spMkLst>
        </pc:spChg>
        <pc:spChg chg="del">
          <ac:chgData name="Greiner, Thomas" userId="1cb1c007-9fab-41a4-9551-11dcb1ef4d26" providerId="ADAL" clId="{4427487B-157A-2C43-9017-316F41BF5E05}" dt="2024-04-12T09:30:40.802" v="10249" actId="478"/>
          <ac:spMkLst>
            <pc:docMk/>
            <pc:sldMk cId="32339185" sldId="400"/>
            <ac:spMk id="8" creationId="{2B9A5232-5B5B-CD58-8A24-302377CF82BD}"/>
          </ac:spMkLst>
        </pc:spChg>
        <pc:spChg chg="add del mod">
          <ac:chgData name="Greiner, Thomas" userId="1cb1c007-9fab-41a4-9551-11dcb1ef4d26" providerId="ADAL" clId="{4427487B-157A-2C43-9017-316F41BF5E05}" dt="2024-04-09T10:55:19.884" v="1538" actId="21"/>
          <ac:spMkLst>
            <pc:docMk/>
            <pc:sldMk cId="32339185" sldId="400"/>
            <ac:spMk id="10" creationId="{C0449EFC-1222-85E4-078D-62DD5816ABAB}"/>
          </ac:spMkLst>
        </pc:spChg>
        <pc:spChg chg="del">
          <ac:chgData name="Greiner, Thomas" userId="1cb1c007-9fab-41a4-9551-11dcb1ef4d26" providerId="ADAL" clId="{4427487B-157A-2C43-9017-316F41BF5E05}" dt="2024-04-10T09:20:39.778" v="8801" actId="478"/>
          <ac:spMkLst>
            <pc:docMk/>
            <pc:sldMk cId="32339185" sldId="400"/>
            <ac:spMk id="13" creationId="{156CD647-8729-7519-D8CC-0ED1D81F6FDC}"/>
          </ac:spMkLst>
        </pc:spChg>
        <pc:spChg chg="del">
          <ac:chgData name="Greiner, Thomas" userId="1cb1c007-9fab-41a4-9551-11dcb1ef4d26" providerId="ADAL" clId="{4427487B-157A-2C43-9017-316F41BF5E05}" dt="2024-04-10T09:20:41.732" v="8802" actId="478"/>
          <ac:spMkLst>
            <pc:docMk/>
            <pc:sldMk cId="32339185" sldId="400"/>
            <ac:spMk id="14" creationId="{0FC16F07-0C82-0C8D-EA74-19979E4A68B9}"/>
          </ac:spMkLst>
        </pc:spChg>
      </pc:sldChg>
      <pc:sldChg chg="addSp delSp modSp add mod modNotesTx">
        <pc:chgData name="Greiner, Thomas" userId="1cb1c007-9fab-41a4-9551-11dcb1ef4d26" providerId="ADAL" clId="{4427487B-157A-2C43-9017-316F41BF5E05}" dt="2024-04-12T09:38:20.887" v="10281"/>
        <pc:sldMkLst>
          <pc:docMk/>
          <pc:sldMk cId="130289775" sldId="401"/>
        </pc:sldMkLst>
        <pc:spChg chg="add del mod">
          <ac:chgData name="Greiner, Thomas" userId="1cb1c007-9fab-41a4-9551-11dcb1ef4d26" providerId="ADAL" clId="{4427487B-157A-2C43-9017-316F41BF5E05}" dt="2024-04-09T10:55:15.919" v="1535" actId="21"/>
          <ac:spMkLst>
            <pc:docMk/>
            <pc:sldMk cId="130289775" sldId="401"/>
            <ac:spMk id="6" creationId="{441B5030-98F1-576B-1062-CE8D8B26D217}"/>
          </ac:spMkLst>
        </pc:spChg>
        <pc:spChg chg="add mod">
          <ac:chgData name="Greiner, Thomas" userId="1cb1c007-9fab-41a4-9551-11dcb1ef4d26" providerId="ADAL" clId="{4427487B-157A-2C43-9017-316F41BF5E05}" dt="2024-04-12T09:09:19.388" v="10168"/>
          <ac:spMkLst>
            <pc:docMk/>
            <pc:sldMk cId="130289775" sldId="401"/>
            <ac:spMk id="6" creationId="{4AE11B78-7061-ED35-91AF-A5191F098599}"/>
          </ac:spMkLst>
        </pc:spChg>
        <pc:spChg chg="del mod">
          <ac:chgData name="Greiner, Thomas" userId="1cb1c007-9fab-41a4-9551-11dcb1ef4d26" providerId="ADAL" clId="{4427487B-157A-2C43-9017-316F41BF5E05}" dt="2024-04-09T10:54:42.922" v="1520" actId="21"/>
          <ac:spMkLst>
            <pc:docMk/>
            <pc:sldMk cId="130289775" sldId="401"/>
            <ac:spMk id="7" creationId="{E35ED0E1-07B5-2A5C-6552-B78AFE9341B9}"/>
          </ac:spMkLst>
        </pc:spChg>
        <pc:spChg chg="add mod">
          <ac:chgData name="Greiner, Thomas" userId="1cb1c007-9fab-41a4-9551-11dcb1ef4d26" providerId="ADAL" clId="{4427487B-157A-2C43-9017-316F41BF5E05}" dt="2024-04-12T09:38:20.887" v="10281"/>
          <ac:spMkLst>
            <pc:docMk/>
            <pc:sldMk cId="130289775" sldId="401"/>
            <ac:spMk id="7" creationId="{FE230B17-F09F-C135-CBD8-7391D8DFA72A}"/>
          </ac:spMkLst>
        </pc:spChg>
        <pc:spChg chg="del">
          <ac:chgData name="Greiner, Thomas" userId="1cb1c007-9fab-41a4-9551-11dcb1ef4d26" providerId="ADAL" clId="{4427487B-157A-2C43-9017-316F41BF5E05}" dt="2024-04-12T09:30:45.514" v="10250" actId="478"/>
          <ac:spMkLst>
            <pc:docMk/>
            <pc:sldMk cId="130289775" sldId="401"/>
            <ac:spMk id="8" creationId="{2B9A5232-5B5B-CD58-8A24-302377CF82BD}"/>
          </ac:spMkLst>
        </pc:spChg>
        <pc:spChg chg="add del mod">
          <ac:chgData name="Greiner, Thomas" userId="1cb1c007-9fab-41a4-9551-11dcb1ef4d26" providerId="ADAL" clId="{4427487B-157A-2C43-9017-316F41BF5E05}" dt="2024-04-10T09:21:01.497" v="8804" actId="21"/>
          <ac:spMkLst>
            <pc:docMk/>
            <pc:sldMk cId="130289775" sldId="401"/>
            <ac:spMk id="10" creationId="{75588B31-BFA1-057F-10B3-FADB7B38314B}"/>
          </ac:spMkLst>
        </pc:spChg>
        <pc:spChg chg="del">
          <ac:chgData name="Greiner, Thomas" userId="1cb1c007-9fab-41a4-9551-11dcb1ef4d26" providerId="ADAL" clId="{4427487B-157A-2C43-9017-316F41BF5E05}" dt="2024-04-10T09:21:04.478" v="8806" actId="478"/>
          <ac:spMkLst>
            <pc:docMk/>
            <pc:sldMk cId="130289775" sldId="401"/>
            <ac:spMk id="13" creationId="{156CD647-8729-7519-D8CC-0ED1D81F6FDC}"/>
          </ac:spMkLst>
        </pc:spChg>
        <pc:spChg chg="del">
          <ac:chgData name="Greiner, Thomas" userId="1cb1c007-9fab-41a4-9551-11dcb1ef4d26" providerId="ADAL" clId="{4427487B-157A-2C43-9017-316F41BF5E05}" dt="2024-04-10T09:21:03.271" v="8805" actId="478"/>
          <ac:spMkLst>
            <pc:docMk/>
            <pc:sldMk cId="130289775" sldId="401"/>
            <ac:spMk id="14" creationId="{0FC16F07-0C82-0C8D-EA74-19979E4A68B9}"/>
          </ac:spMkLst>
        </pc:spChg>
      </pc:sldChg>
      <pc:sldChg chg="addSp modSp add mod modNotesTx">
        <pc:chgData name="Greiner, Thomas" userId="1cb1c007-9fab-41a4-9551-11dcb1ef4d26" providerId="ADAL" clId="{4427487B-157A-2C43-9017-316F41BF5E05}" dt="2024-04-12T09:40:17.749" v="10308" actId="20577"/>
        <pc:sldMkLst>
          <pc:docMk/>
          <pc:sldMk cId="3295970451" sldId="402"/>
        </pc:sldMkLst>
        <pc:spChg chg="add mod">
          <ac:chgData name="Greiner, Thomas" userId="1cb1c007-9fab-41a4-9551-11dcb1ef4d26" providerId="ADAL" clId="{4427487B-157A-2C43-9017-316F41BF5E05}" dt="2024-04-12T09:40:17.749" v="10308" actId="20577"/>
          <ac:spMkLst>
            <pc:docMk/>
            <pc:sldMk cId="3295970451" sldId="402"/>
            <ac:spMk id="6" creationId="{3A201582-735D-B735-8F40-4FD1F06477B2}"/>
          </ac:spMkLst>
        </pc:spChg>
        <pc:spChg chg="mod">
          <ac:chgData name="Greiner, Thomas" userId="1cb1c007-9fab-41a4-9551-11dcb1ef4d26" providerId="ADAL" clId="{4427487B-157A-2C43-9017-316F41BF5E05}" dt="2024-04-10T12:00:13.144" v="9010"/>
          <ac:spMkLst>
            <pc:docMk/>
            <pc:sldMk cId="3295970451" sldId="402"/>
            <ac:spMk id="7" creationId="{E35ED0E1-07B5-2A5C-6552-B78AFE9341B9}"/>
          </ac:spMkLst>
        </pc:spChg>
      </pc:sldChg>
      <pc:sldChg chg="addSp delSp modSp add mod">
        <pc:chgData name="Greiner, Thomas" userId="1cb1c007-9fab-41a4-9551-11dcb1ef4d26" providerId="ADAL" clId="{4427487B-157A-2C43-9017-316F41BF5E05}" dt="2024-04-12T09:40:27.211" v="10310"/>
        <pc:sldMkLst>
          <pc:docMk/>
          <pc:sldMk cId="3593142745" sldId="403"/>
        </pc:sldMkLst>
        <pc:spChg chg="add del mod">
          <ac:chgData name="Greiner, Thomas" userId="1cb1c007-9fab-41a4-9551-11dcb1ef4d26" providerId="ADAL" clId="{4427487B-157A-2C43-9017-316F41BF5E05}" dt="2024-04-12T09:40:26.913" v="10309" actId="478"/>
          <ac:spMkLst>
            <pc:docMk/>
            <pc:sldMk cId="3593142745" sldId="403"/>
            <ac:spMk id="6" creationId="{66D4EF77-0AC1-2BEB-2263-9CC7793D7330}"/>
          </ac:spMkLst>
        </pc:spChg>
        <pc:spChg chg="mod">
          <ac:chgData name="Greiner, Thomas" userId="1cb1c007-9fab-41a4-9551-11dcb1ef4d26" providerId="ADAL" clId="{4427487B-157A-2C43-9017-316F41BF5E05}" dt="2024-04-10T12:00:21.161" v="9012"/>
          <ac:spMkLst>
            <pc:docMk/>
            <pc:sldMk cId="3593142745" sldId="403"/>
            <ac:spMk id="7" creationId="{E35ED0E1-07B5-2A5C-6552-B78AFE9341B9}"/>
          </ac:spMkLst>
        </pc:spChg>
        <pc:spChg chg="add mod">
          <ac:chgData name="Greiner, Thomas" userId="1cb1c007-9fab-41a4-9551-11dcb1ef4d26" providerId="ADAL" clId="{4427487B-157A-2C43-9017-316F41BF5E05}" dt="2024-04-12T09:40:27.211" v="10310"/>
          <ac:spMkLst>
            <pc:docMk/>
            <pc:sldMk cId="3593142745" sldId="403"/>
            <ac:spMk id="8" creationId="{BA7ABC06-40D1-054E-6541-9AFA5CD068B7}"/>
          </ac:spMkLst>
        </pc:spChg>
      </pc:sldChg>
      <pc:sldChg chg="addSp modSp add mod">
        <pc:chgData name="Greiner, Thomas" userId="1cb1c007-9fab-41a4-9551-11dcb1ef4d26" providerId="ADAL" clId="{4427487B-157A-2C43-9017-316F41BF5E05}" dt="2024-04-12T09:40:34.370" v="10313"/>
        <pc:sldMkLst>
          <pc:docMk/>
          <pc:sldMk cId="899126703" sldId="404"/>
        </pc:sldMkLst>
        <pc:spChg chg="add mod">
          <ac:chgData name="Greiner, Thomas" userId="1cb1c007-9fab-41a4-9551-11dcb1ef4d26" providerId="ADAL" clId="{4427487B-157A-2C43-9017-316F41BF5E05}" dt="2024-04-12T09:40:34.370" v="10313"/>
          <ac:spMkLst>
            <pc:docMk/>
            <pc:sldMk cId="899126703" sldId="404"/>
            <ac:spMk id="6" creationId="{EF182E80-385F-F749-FAF9-6873AE06B8D9}"/>
          </ac:spMkLst>
        </pc:spChg>
        <pc:spChg chg="mod">
          <ac:chgData name="Greiner, Thomas" userId="1cb1c007-9fab-41a4-9551-11dcb1ef4d26" providerId="ADAL" clId="{4427487B-157A-2C43-9017-316F41BF5E05}" dt="2024-04-10T12:00:51.749" v="9018"/>
          <ac:spMkLst>
            <pc:docMk/>
            <pc:sldMk cId="899126703" sldId="404"/>
            <ac:spMk id="7" creationId="{E35ED0E1-07B5-2A5C-6552-B78AFE9341B9}"/>
          </ac:spMkLst>
        </pc:spChg>
      </pc:sldChg>
      <pc:sldChg chg="addSp delSp modSp add mod">
        <pc:chgData name="Greiner, Thomas" userId="1cb1c007-9fab-41a4-9551-11dcb1ef4d26" providerId="ADAL" clId="{4427487B-157A-2C43-9017-316F41BF5E05}" dt="2024-04-12T09:40:36.972" v="10314"/>
        <pc:sldMkLst>
          <pc:docMk/>
          <pc:sldMk cId="3748576173" sldId="405"/>
        </pc:sldMkLst>
        <pc:spChg chg="add mod">
          <ac:chgData name="Greiner, Thomas" userId="1cb1c007-9fab-41a4-9551-11dcb1ef4d26" providerId="ADAL" clId="{4427487B-157A-2C43-9017-316F41BF5E05}" dt="2024-04-09T11:26:27.947" v="1796" actId="1076"/>
          <ac:spMkLst>
            <pc:docMk/>
            <pc:sldMk cId="3748576173" sldId="405"/>
            <ac:spMk id="6" creationId="{27AA5293-9CE1-E69B-DD70-238D6EC7BB7C}"/>
          </ac:spMkLst>
        </pc:spChg>
        <pc:spChg chg="mod">
          <ac:chgData name="Greiner, Thomas" userId="1cb1c007-9fab-41a4-9551-11dcb1ef4d26" providerId="ADAL" clId="{4427487B-157A-2C43-9017-316F41BF5E05}" dt="2024-04-10T12:01:09.191" v="9022"/>
          <ac:spMkLst>
            <pc:docMk/>
            <pc:sldMk cId="3748576173" sldId="405"/>
            <ac:spMk id="7" creationId="{E35ED0E1-07B5-2A5C-6552-B78AFE9341B9}"/>
          </ac:spMkLst>
        </pc:spChg>
        <pc:spChg chg="add mod">
          <ac:chgData name="Greiner, Thomas" userId="1cb1c007-9fab-41a4-9551-11dcb1ef4d26" providerId="ADAL" clId="{4427487B-157A-2C43-9017-316F41BF5E05}" dt="2024-04-09T11:26:50.011" v="1816" actId="1076"/>
          <ac:spMkLst>
            <pc:docMk/>
            <pc:sldMk cId="3748576173" sldId="405"/>
            <ac:spMk id="8" creationId="{F2A54A3A-ED27-C353-09B6-79B61F9E6B4F}"/>
          </ac:spMkLst>
        </pc:spChg>
        <pc:spChg chg="add mod">
          <ac:chgData name="Greiner, Thomas" userId="1cb1c007-9fab-41a4-9551-11dcb1ef4d26" providerId="ADAL" clId="{4427487B-157A-2C43-9017-316F41BF5E05}" dt="2024-04-12T09:40:36.972" v="10314"/>
          <ac:spMkLst>
            <pc:docMk/>
            <pc:sldMk cId="3748576173" sldId="405"/>
            <ac:spMk id="10" creationId="{53E50EB3-875F-2210-1432-7119E9E23B39}"/>
          </ac:spMkLst>
        </pc:spChg>
        <pc:spChg chg="add del mod">
          <ac:chgData name="Greiner, Thomas" userId="1cb1c007-9fab-41a4-9551-11dcb1ef4d26" providerId="ADAL" clId="{4427487B-157A-2C43-9017-316F41BF5E05}" dt="2024-04-09T11:44:25.972" v="1920" actId="21"/>
          <ac:spMkLst>
            <pc:docMk/>
            <pc:sldMk cId="3748576173" sldId="405"/>
            <ac:spMk id="10" creationId="{B4C0B2F7-0566-1040-E903-D1423C7D3BB3}"/>
          </ac:spMkLst>
        </pc:spChg>
      </pc:sldChg>
      <pc:sldChg chg="addSp delSp modSp add mod">
        <pc:chgData name="Greiner, Thomas" userId="1cb1c007-9fab-41a4-9551-11dcb1ef4d26" providerId="ADAL" clId="{4427487B-157A-2C43-9017-316F41BF5E05}" dt="2024-04-13T10:27:38.682" v="10512" actId="21"/>
        <pc:sldMkLst>
          <pc:docMk/>
          <pc:sldMk cId="2154246426" sldId="406"/>
        </pc:sldMkLst>
        <pc:spChg chg="mod">
          <ac:chgData name="Greiner, Thomas" userId="1cb1c007-9fab-41a4-9551-11dcb1ef4d26" providerId="ADAL" clId="{4427487B-157A-2C43-9017-316F41BF5E05}" dt="2024-04-09T11:28:42.533" v="1847" actId="207"/>
          <ac:spMkLst>
            <pc:docMk/>
            <pc:sldMk cId="2154246426" sldId="406"/>
            <ac:spMk id="2" creationId="{5BD0FE9F-BC05-CE56-9F38-7C6F9DA486EC}"/>
          </ac:spMkLst>
        </pc:spChg>
        <pc:spChg chg="del mod">
          <ac:chgData name="Greiner, Thomas" userId="1cb1c007-9fab-41a4-9551-11dcb1ef4d26" providerId="ADAL" clId="{4427487B-157A-2C43-9017-316F41BF5E05}" dt="2024-04-09T11:44:16.430" v="1914" actId="21"/>
          <ac:spMkLst>
            <pc:docMk/>
            <pc:sldMk cId="2154246426" sldId="406"/>
            <ac:spMk id="5" creationId="{8B63E330-10B6-396F-4C0D-1AD87C978439}"/>
          </ac:spMkLst>
        </pc:spChg>
        <pc:spChg chg="del">
          <ac:chgData name="Greiner, Thomas" userId="1cb1c007-9fab-41a4-9551-11dcb1ef4d26" providerId="ADAL" clId="{4427487B-157A-2C43-9017-316F41BF5E05}" dt="2024-04-09T11:28:14.983" v="1840" actId="478"/>
          <ac:spMkLst>
            <pc:docMk/>
            <pc:sldMk cId="2154246426" sldId="406"/>
            <ac:spMk id="6" creationId="{27AA5293-9CE1-E69B-DD70-238D6EC7BB7C}"/>
          </ac:spMkLst>
        </pc:spChg>
        <pc:spChg chg="del mod">
          <ac:chgData name="Greiner, Thomas" userId="1cb1c007-9fab-41a4-9551-11dcb1ef4d26" providerId="ADAL" clId="{4427487B-157A-2C43-9017-316F41BF5E05}" dt="2024-04-10T12:07:48.005" v="9079" actId="478"/>
          <ac:spMkLst>
            <pc:docMk/>
            <pc:sldMk cId="2154246426" sldId="406"/>
            <ac:spMk id="7" creationId="{E35ED0E1-07B5-2A5C-6552-B78AFE9341B9}"/>
          </ac:spMkLst>
        </pc:spChg>
        <pc:spChg chg="del">
          <ac:chgData name="Greiner, Thomas" userId="1cb1c007-9fab-41a4-9551-11dcb1ef4d26" providerId="ADAL" clId="{4427487B-157A-2C43-9017-316F41BF5E05}" dt="2024-04-09T11:28:10.846" v="1838" actId="478"/>
          <ac:spMkLst>
            <pc:docMk/>
            <pc:sldMk cId="2154246426" sldId="406"/>
            <ac:spMk id="8" creationId="{F2A54A3A-ED27-C353-09B6-79B61F9E6B4F}"/>
          </ac:spMkLst>
        </pc:spChg>
        <pc:spChg chg="add mod">
          <ac:chgData name="Greiner, Thomas" userId="1cb1c007-9fab-41a4-9551-11dcb1ef4d26" providerId="ADAL" clId="{4427487B-157A-2C43-9017-316F41BF5E05}" dt="2024-04-09T11:35:23.198" v="1878" actId="692"/>
          <ac:spMkLst>
            <pc:docMk/>
            <pc:sldMk cId="2154246426" sldId="406"/>
            <ac:spMk id="13" creationId="{4BE05B5F-F5CF-068F-F4F7-B056957B6C4A}"/>
          </ac:spMkLst>
        </pc:spChg>
        <pc:spChg chg="add mod">
          <ac:chgData name="Greiner, Thomas" userId="1cb1c007-9fab-41a4-9551-11dcb1ef4d26" providerId="ADAL" clId="{4427487B-157A-2C43-9017-316F41BF5E05}" dt="2024-04-09T11:28:23.812" v="1842" actId="1076"/>
          <ac:spMkLst>
            <pc:docMk/>
            <pc:sldMk cId="2154246426" sldId="406"/>
            <ac:spMk id="14" creationId="{1FC76C13-9512-E417-F995-D1E03439AE35}"/>
          </ac:spMkLst>
        </pc:spChg>
        <pc:spChg chg="add mod">
          <ac:chgData name="Greiner, Thomas" userId="1cb1c007-9fab-41a4-9551-11dcb1ef4d26" providerId="ADAL" clId="{4427487B-157A-2C43-9017-316F41BF5E05}" dt="2024-04-09T11:35:18.040" v="1877" actId="207"/>
          <ac:spMkLst>
            <pc:docMk/>
            <pc:sldMk cId="2154246426" sldId="406"/>
            <ac:spMk id="15" creationId="{FCB7E493-571F-8FB1-12F9-E59BEEFEADCF}"/>
          </ac:spMkLst>
        </pc:spChg>
        <pc:spChg chg="add mod">
          <ac:chgData name="Greiner, Thomas" userId="1cb1c007-9fab-41a4-9551-11dcb1ef4d26" providerId="ADAL" clId="{4427487B-157A-2C43-9017-316F41BF5E05}" dt="2024-04-11T06:31:19.751" v="9263" actId="207"/>
          <ac:spMkLst>
            <pc:docMk/>
            <pc:sldMk cId="2154246426" sldId="406"/>
            <ac:spMk id="16" creationId="{73284C1D-EFFB-67CE-55F3-512F5E6087DE}"/>
          </ac:spMkLst>
        </pc:spChg>
        <pc:spChg chg="add mod">
          <ac:chgData name="Greiner, Thomas" userId="1cb1c007-9fab-41a4-9551-11dcb1ef4d26" providerId="ADAL" clId="{4427487B-157A-2C43-9017-316F41BF5E05}" dt="2024-04-09T11:31:59.211" v="1875" actId="207"/>
          <ac:spMkLst>
            <pc:docMk/>
            <pc:sldMk cId="2154246426" sldId="406"/>
            <ac:spMk id="17" creationId="{D1A1611F-60DE-C719-8FFD-72E60C280B6A}"/>
          </ac:spMkLst>
        </pc:spChg>
        <pc:spChg chg="mod">
          <ac:chgData name="Greiner, Thomas" userId="1cb1c007-9fab-41a4-9551-11dcb1ef4d26" providerId="ADAL" clId="{4427487B-157A-2C43-9017-316F41BF5E05}" dt="2024-04-12T09:11:29.090" v="10187" actId="20577"/>
          <ac:spMkLst>
            <pc:docMk/>
            <pc:sldMk cId="2154246426" sldId="406"/>
            <ac:spMk id="18" creationId="{3EC40D62-DE0E-9E3B-53B7-E45B5F8CA1F3}"/>
          </ac:spMkLst>
        </pc:spChg>
        <pc:spChg chg="add del mod">
          <ac:chgData name="Greiner, Thomas" userId="1cb1c007-9fab-41a4-9551-11dcb1ef4d26" providerId="ADAL" clId="{4427487B-157A-2C43-9017-316F41BF5E05}" dt="2024-04-09T11:46:09.397" v="1923" actId="478"/>
          <ac:spMkLst>
            <pc:docMk/>
            <pc:sldMk cId="2154246426" sldId="406"/>
            <ac:spMk id="19" creationId="{A9B930F8-A90B-64DA-C680-C1A3B6E0EBFF}"/>
          </ac:spMkLst>
        </pc:spChg>
        <pc:spChg chg="add del mod">
          <ac:chgData name="Greiner, Thomas" userId="1cb1c007-9fab-41a4-9551-11dcb1ef4d26" providerId="ADAL" clId="{4427487B-157A-2C43-9017-316F41BF5E05}" dt="2024-04-09T11:46:09.397" v="1923" actId="478"/>
          <ac:spMkLst>
            <pc:docMk/>
            <pc:sldMk cId="2154246426" sldId="406"/>
            <ac:spMk id="20" creationId="{4193CB61-2803-CDF3-2F2C-674D48AF3726}"/>
          </ac:spMkLst>
        </pc:spChg>
        <pc:spChg chg="add del mod">
          <ac:chgData name="Greiner, Thomas" userId="1cb1c007-9fab-41a4-9551-11dcb1ef4d26" providerId="ADAL" clId="{4427487B-157A-2C43-9017-316F41BF5E05}" dt="2024-04-09T11:46:09.397" v="1923" actId="478"/>
          <ac:spMkLst>
            <pc:docMk/>
            <pc:sldMk cId="2154246426" sldId="406"/>
            <ac:spMk id="21" creationId="{06669A7C-85C9-6223-A6C7-7171C5C73CF6}"/>
          </ac:spMkLst>
        </pc:spChg>
        <pc:spChg chg="add del mod">
          <ac:chgData name="Greiner, Thomas" userId="1cb1c007-9fab-41a4-9551-11dcb1ef4d26" providerId="ADAL" clId="{4427487B-157A-2C43-9017-316F41BF5E05}" dt="2024-04-09T11:46:09.397" v="1923" actId="478"/>
          <ac:spMkLst>
            <pc:docMk/>
            <pc:sldMk cId="2154246426" sldId="406"/>
            <ac:spMk id="22" creationId="{884F60CB-7318-5DAC-D35B-F6F6CEBBEBEA}"/>
          </ac:spMkLst>
        </pc:spChg>
        <pc:spChg chg="add mod">
          <ac:chgData name="Greiner, Thomas" userId="1cb1c007-9fab-41a4-9551-11dcb1ef4d26" providerId="ADAL" clId="{4427487B-157A-2C43-9017-316F41BF5E05}" dt="2024-04-09T11:44:29.165" v="1921"/>
          <ac:spMkLst>
            <pc:docMk/>
            <pc:sldMk cId="2154246426" sldId="406"/>
            <ac:spMk id="26" creationId="{7ABC1A39-F5C8-B0BF-966C-7CB7EE137144}"/>
          </ac:spMkLst>
        </pc:spChg>
        <pc:picChg chg="add del mod">
          <ac:chgData name="Greiner, Thomas" userId="1cb1c007-9fab-41a4-9551-11dcb1ef4d26" providerId="ADAL" clId="{4427487B-157A-2C43-9017-316F41BF5E05}" dt="2024-04-13T10:27:38.682" v="10512" actId="21"/>
          <ac:picMkLst>
            <pc:docMk/>
            <pc:sldMk cId="2154246426" sldId="406"/>
            <ac:picMk id="27" creationId="{91DE0294-BCD4-0076-4224-696B9FF2A545}"/>
          </ac:picMkLst>
        </pc:picChg>
        <pc:picChg chg="add del mod">
          <ac:chgData name="Greiner, Thomas" userId="1cb1c007-9fab-41a4-9551-11dcb1ef4d26" providerId="ADAL" clId="{4427487B-157A-2C43-9017-316F41BF5E05}" dt="2024-04-09T11:50:11.286" v="1939" actId="21"/>
          <ac:picMkLst>
            <pc:docMk/>
            <pc:sldMk cId="2154246426" sldId="406"/>
            <ac:picMk id="28" creationId="{50B9DA1E-7FDB-39C8-8EFF-A542F023C4FA}"/>
          </ac:picMkLst>
        </pc:picChg>
        <pc:cxnChg chg="add mod">
          <ac:chgData name="Greiner, Thomas" userId="1cb1c007-9fab-41a4-9551-11dcb1ef4d26" providerId="ADAL" clId="{4427487B-157A-2C43-9017-316F41BF5E05}" dt="2024-04-09T11:28:23.812" v="1842" actId="1076"/>
          <ac:cxnSpMkLst>
            <pc:docMk/>
            <pc:sldMk cId="2154246426" sldId="406"/>
            <ac:cxnSpMk id="10" creationId="{77FE66EA-2340-8056-4496-D48068A8C088}"/>
          </ac:cxnSpMkLst>
        </pc:cxnChg>
        <pc:cxnChg chg="add mod">
          <ac:chgData name="Greiner, Thomas" userId="1cb1c007-9fab-41a4-9551-11dcb1ef4d26" providerId="ADAL" clId="{4427487B-157A-2C43-9017-316F41BF5E05}" dt="2024-04-09T11:28:23.812" v="1842" actId="1076"/>
          <ac:cxnSpMkLst>
            <pc:docMk/>
            <pc:sldMk cId="2154246426" sldId="406"/>
            <ac:cxnSpMk id="12" creationId="{0F0479D1-A710-BE19-DD60-1F863C9969B5}"/>
          </ac:cxnSpMkLst>
        </pc:cxnChg>
        <pc:cxnChg chg="add del mod">
          <ac:chgData name="Greiner, Thomas" userId="1cb1c007-9fab-41a4-9551-11dcb1ef4d26" providerId="ADAL" clId="{4427487B-157A-2C43-9017-316F41BF5E05}" dt="2024-04-09T11:46:13.489" v="1926" actId="478"/>
          <ac:cxnSpMkLst>
            <pc:docMk/>
            <pc:sldMk cId="2154246426" sldId="406"/>
            <ac:cxnSpMk id="23" creationId="{CD0AB5D9-140A-0996-7CBF-7665675950CB}"/>
          </ac:cxnSpMkLst>
        </pc:cxnChg>
        <pc:cxnChg chg="add del mod">
          <ac:chgData name="Greiner, Thomas" userId="1cb1c007-9fab-41a4-9551-11dcb1ef4d26" providerId="ADAL" clId="{4427487B-157A-2C43-9017-316F41BF5E05}" dt="2024-04-09T11:46:12.599" v="1925" actId="478"/>
          <ac:cxnSpMkLst>
            <pc:docMk/>
            <pc:sldMk cId="2154246426" sldId="406"/>
            <ac:cxnSpMk id="24" creationId="{395180A7-33E5-B867-E411-A975D4B98214}"/>
          </ac:cxnSpMkLst>
        </pc:cxnChg>
        <pc:cxnChg chg="add del mod">
          <ac:chgData name="Greiner, Thomas" userId="1cb1c007-9fab-41a4-9551-11dcb1ef4d26" providerId="ADAL" clId="{4427487B-157A-2C43-9017-316F41BF5E05}" dt="2024-04-09T11:46:11.265" v="1924" actId="478"/>
          <ac:cxnSpMkLst>
            <pc:docMk/>
            <pc:sldMk cId="2154246426" sldId="406"/>
            <ac:cxnSpMk id="25" creationId="{CB3E7A17-9D90-A592-2CE7-B77240E1A99A}"/>
          </ac:cxnSpMkLst>
        </pc:cxnChg>
      </pc:sldChg>
      <pc:sldChg chg="addSp delSp modSp add mod">
        <pc:chgData name="Greiner, Thomas" userId="1cb1c007-9fab-41a4-9551-11dcb1ef4d26" providerId="ADAL" clId="{4427487B-157A-2C43-9017-316F41BF5E05}" dt="2024-04-13T10:27:45.621" v="10515"/>
        <pc:sldMkLst>
          <pc:docMk/>
          <pc:sldMk cId="1304747856" sldId="407"/>
        </pc:sldMkLst>
        <pc:spChg chg="del">
          <ac:chgData name="Greiner, Thomas" userId="1cb1c007-9fab-41a4-9551-11dcb1ef4d26" providerId="ADAL" clId="{4427487B-157A-2C43-9017-316F41BF5E05}" dt="2024-04-12T12:40:25.816" v="10505" actId="478"/>
          <ac:spMkLst>
            <pc:docMk/>
            <pc:sldMk cId="1304747856" sldId="407"/>
            <ac:spMk id="2" creationId="{5BD0FE9F-BC05-CE56-9F38-7C6F9DA486EC}"/>
          </ac:spMkLst>
        </pc:spChg>
        <pc:spChg chg="add mod">
          <ac:chgData name="Greiner, Thomas" userId="1cb1c007-9fab-41a4-9551-11dcb1ef4d26" providerId="ADAL" clId="{4427487B-157A-2C43-9017-316F41BF5E05}" dt="2024-04-12T12:40:26.293" v="10506"/>
          <ac:spMkLst>
            <pc:docMk/>
            <pc:sldMk cId="1304747856" sldId="407"/>
            <ac:spMk id="5" creationId="{A25FFD5F-76D3-2F2F-B793-7EF30D4532BB}"/>
          </ac:spMkLst>
        </pc:spChg>
        <pc:spChg chg="add del mod">
          <ac:chgData name="Greiner, Thomas" userId="1cb1c007-9fab-41a4-9551-11dcb1ef4d26" providerId="ADAL" clId="{4427487B-157A-2C43-9017-316F41BF5E05}" dt="2024-04-10T12:08:29.073" v="9106" actId="21"/>
          <ac:spMkLst>
            <pc:docMk/>
            <pc:sldMk cId="1304747856" sldId="407"/>
            <ac:spMk id="5" creationId="{DD648AD1-B5E8-0279-A761-36A510FB1AB2}"/>
          </ac:spMkLst>
        </pc:spChg>
        <pc:spChg chg="add mod">
          <ac:chgData name="Greiner, Thomas" userId="1cb1c007-9fab-41a4-9551-11dcb1ef4d26" providerId="ADAL" clId="{4427487B-157A-2C43-9017-316F41BF5E05}" dt="2024-04-12T12:40:50.548" v="10511" actId="207"/>
          <ac:spMkLst>
            <pc:docMk/>
            <pc:sldMk cId="1304747856" sldId="407"/>
            <ac:spMk id="7" creationId="{39945905-661D-2A06-C762-CF161C4661B8}"/>
          </ac:spMkLst>
        </pc:spChg>
        <pc:spChg chg="del">
          <ac:chgData name="Greiner, Thomas" userId="1cb1c007-9fab-41a4-9551-11dcb1ef4d26" providerId="ADAL" clId="{4427487B-157A-2C43-9017-316F41BF5E05}" dt="2024-04-10T12:07:53.533" v="9080" actId="478"/>
          <ac:spMkLst>
            <pc:docMk/>
            <pc:sldMk cId="1304747856" sldId="407"/>
            <ac:spMk id="7" creationId="{E35ED0E1-07B5-2A5C-6552-B78AFE9341B9}"/>
          </ac:spMkLst>
        </pc:spChg>
        <pc:spChg chg="add del mod">
          <ac:chgData name="Greiner, Thomas" userId="1cb1c007-9fab-41a4-9551-11dcb1ef4d26" providerId="ADAL" clId="{4427487B-157A-2C43-9017-316F41BF5E05}" dt="2024-04-10T12:08:29.073" v="9106" actId="21"/>
          <ac:spMkLst>
            <pc:docMk/>
            <pc:sldMk cId="1304747856" sldId="407"/>
            <ac:spMk id="8" creationId="{B0871489-7C76-C0FD-42BD-88878E829B6E}"/>
          </ac:spMkLst>
        </pc:spChg>
        <pc:spChg chg="mod">
          <ac:chgData name="Greiner, Thomas" userId="1cb1c007-9fab-41a4-9551-11dcb1ef4d26" providerId="ADAL" clId="{4427487B-157A-2C43-9017-316F41BF5E05}" dt="2024-04-11T06:31:27.756" v="9265" actId="207"/>
          <ac:spMkLst>
            <pc:docMk/>
            <pc:sldMk cId="1304747856" sldId="407"/>
            <ac:spMk id="16" creationId="{73284C1D-EFFB-67CE-55F3-512F5E6087DE}"/>
          </ac:spMkLst>
        </pc:spChg>
        <pc:spChg chg="del">
          <ac:chgData name="Greiner, Thomas" userId="1cb1c007-9fab-41a4-9551-11dcb1ef4d26" providerId="ADAL" clId="{4427487B-157A-2C43-9017-316F41BF5E05}" dt="2024-04-09T11:59:21.397" v="1974" actId="478"/>
          <ac:spMkLst>
            <pc:docMk/>
            <pc:sldMk cId="1304747856" sldId="407"/>
            <ac:spMk id="19" creationId="{A9B930F8-A90B-64DA-C680-C1A3B6E0EBFF}"/>
          </ac:spMkLst>
        </pc:spChg>
        <pc:spChg chg="del mod">
          <ac:chgData name="Greiner, Thomas" userId="1cb1c007-9fab-41a4-9551-11dcb1ef4d26" providerId="ADAL" clId="{4427487B-157A-2C43-9017-316F41BF5E05}" dt="2024-04-10T11:55:18.575" v="8938" actId="478"/>
          <ac:spMkLst>
            <pc:docMk/>
            <pc:sldMk cId="1304747856" sldId="407"/>
            <ac:spMk id="20" creationId="{4193CB61-2803-CDF3-2F2C-674D48AF3726}"/>
          </ac:spMkLst>
        </pc:spChg>
        <pc:spChg chg="del mod">
          <ac:chgData name="Greiner, Thomas" userId="1cb1c007-9fab-41a4-9551-11dcb1ef4d26" providerId="ADAL" clId="{4427487B-157A-2C43-9017-316F41BF5E05}" dt="2024-04-10T11:55:16.256" v="8937" actId="478"/>
          <ac:spMkLst>
            <pc:docMk/>
            <pc:sldMk cId="1304747856" sldId="407"/>
            <ac:spMk id="21" creationId="{06669A7C-85C9-6223-A6C7-7171C5C73CF6}"/>
          </ac:spMkLst>
        </pc:spChg>
        <pc:spChg chg="del">
          <ac:chgData name="Greiner, Thomas" userId="1cb1c007-9fab-41a4-9551-11dcb1ef4d26" providerId="ADAL" clId="{4427487B-157A-2C43-9017-316F41BF5E05}" dt="2024-04-09T11:59:21.397" v="1974" actId="478"/>
          <ac:spMkLst>
            <pc:docMk/>
            <pc:sldMk cId="1304747856" sldId="407"/>
            <ac:spMk id="22" creationId="{884F60CB-7318-5DAC-D35B-F6F6CEBBEBEA}"/>
          </ac:spMkLst>
        </pc:spChg>
        <pc:spChg chg="add del mod">
          <ac:chgData name="Greiner, Thomas" userId="1cb1c007-9fab-41a4-9551-11dcb1ef4d26" providerId="ADAL" clId="{4427487B-157A-2C43-9017-316F41BF5E05}" dt="2024-04-09T12:00:41.823" v="1979" actId="478"/>
          <ac:spMkLst>
            <pc:docMk/>
            <pc:sldMk cId="1304747856" sldId="407"/>
            <ac:spMk id="28" creationId="{F46EA389-FBB7-CE10-9AB8-49B472C592AC}"/>
          </ac:spMkLst>
        </pc:spChg>
        <pc:spChg chg="add mod">
          <ac:chgData name="Greiner, Thomas" userId="1cb1c007-9fab-41a4-9551-11dcb1ef4d26" providerId="ADAL" clId="{4427487B-157A-2C43-9017-316F41BF5E05}" dt="2024-04-10T12:08:04.067" v="9081" actId="1076"/>
          <ac:spMkLst>
            <pc:docMk/>
            <pc:sldMk cId="1304747856" sldId="407"/>
            <ac:spMk id="29" creationId="{B27A48E7-FB9E-96D6-BDD7-747E1183E80A}"/>
          </ac:spMkLst>
        </pc:spChg>
        <pc:spChg chg="add del mod">
          <ac:chgData name="Greiner, Thomas" userId="1cb1c007-9fab-41a4-9551-11dcb1ef4d26" providerId="ADAL" clId="{4427487B-157A-2C43-9017-316F41BF5E05}" dt="2024-04-12T12:40:23.804" v="10504" actId="478"/>
          <ac:spMkLst>
            <pc:docMk/>
            <pc:sldMk cId="1304747856" sldId="407"/>
            <ac:spMk id="31" creationId="{8BCB286C-32D3-55F4-D9C9-815270EFF0A2}"/>
          </ac:spMkLst>
        </pc:spChg>
        <pc:picChg chg="add del mod">
          <ac:chgData name="Greiner, Thomas" userId="1cb1c007-9fab-41a4-9551-11dcb1ef4d26" providerId="ADAL" clId="{4427487B-157A-2C43-9017-316F41BF5E05}" dt="2024-04-09T11:49:52.611" v="1932" actId="21"/>
          <ac:picMkLst>
            <pc:docMk/>
            <pc:sldMk cId="1304747856" sldId="407"/>
            <ac:picMk id="5" creationId="{D3DABED5-BD4F-2EAA-6C8D-067721B6A0E2}"/>
          </ac:picMkLst>
        </pc:picChg>
        <pc:picChg chg="add del mod">
          <ac:chgData name="Greiner, Thomas" userId="1cb1c007-9fab-41a4-9551-11dcb1ef4d26" providerId="ADAL" clId="{4427487B-157A-2C43-9017-316F41BF5E05}" dt="2024-04-13T10:27:43.626" v="10513" actId="478"/>
          <ac:picMkLst>
            <pc:docMk/>
            <pc:sldMk cId="1304747856" sldId="407"/>
            <ac:picMk id="6" creationId="{40FD7E79-FDA2-C0A5-64A6-6C0B79A4AC97}"/>
          </ac:picMkLst>
        </pc:picChg>
        <pc:picChg chg="add mod">
          <ac:chgData name="Greiner, Thomas" userId="1cb1c007-9fab-41a4-9551-11dcb1ef4d26" providerId="ADAL" clId="{4427487B-157A-2C43-9017-316F41BF5E05}" dt="2024-04-13T10:27:45.621" v="10515"/>
          <ac:picMkLst>
            <pc:docMk/>
            <pc:sldMk cId="1304747856" sldId="407"/>
            <ac:picMk id="8" creationId="{0A02D193-1076-E1DB-028A-DD42A2F2CCF7}"/>
          </ac:picMkLst>
        </pc:picChg>
        <pc:picChg chg="add del mod">
          <ac:chgData name="Greiner, Thomas" userId="1cb1c007-9fab-41a4-9551-11dcb1ef4d26" providerId="ADAL" clId="{4427487B-157A-2C43-9017-316F41BF5E05}" dt="2024-04-09T11:53:34.995" v="1956" actId="478"/>
          <ac:picMkLst>
            <pc:docMk/>
            <pc:sldMk cId="1304747856" sldId="407"/>
            <ac:picMk id="8" creationId="{82A80525-0A4F-060F-5C2E-FFFA6C8C733D}"/>
          </ac:picMkLst>
        </pc:picChg>
        <pc:picChg chg="del">
          <ac:chgData name="Greiner, Thomas" userId="1cb1c007-9fab-41a4-9551-11dcb1ef4d26" providerId="ADAL" clId="{4427487B-157A-2C43-9017-316F41BF5E05}" dt="2024-04-13T10:27:45.112" v="10514" actId="478"/>
          <ac:picMkLst>
            <pc:docMk/>
            <pc:sldMk cId="1304747856" sldId="407"/>
            <ac:picMk id="9" creationId="{D83EDD25-E944-7CE0-A1C8-B58C71C5519A}"/>
          </ac:picMkLst>
        </pc:picChg>
        <pc:cxnChg chg="mod">
          <ac:chgData name="Greiner, Thomas" userId="1cb1c007-9fab-41a4-9551-11dcb1ef4d26" providerId="ADAL" clId="{4427487B-157A-2C43-9017-316F41BF5E05}" dt="2024-04-09T11:59:31.485" v="1975" actId="692"/>
          <ac:cxnSpMkLst>
            <pc:docMk/>
            <pc:sldMk cId="1304747856" sldId="407"/>
            <ac:cxnSpMk id="23" creationId="{CD0AB5D9-140A-0996-7CBF-7665675950CB}"/>
          </ac:cxnSpMkLst>
        </pc:cxnChg>
        <pc:cxnChg chg="del">
          <ac:chgData name="Greiner, Thomas" userId="1cb1c007-9fab-41a4-9551-11dcb1ef4d26" providerId="ADAL" clId="{4427487B-157A-2C43-9017-316F41BF5E05}" dt="2024-04-09T11:50:32.718" v="1941" actId="21"/>
          <ac:cxnSpMkLst>
            <pc:docMk/>
            <pc:sldMk cId="1304747856" sldId="407"/>
            <ac:cxnSpMk id="24" creationId="{395180A7-33E5-B867-E411-A975D4B98214}"/>
          </ac:cxnSpMkLst>
        </pc:cxnChg>
      </pc:sldChg>
      <pc:sldChg chg="addSp delSp modSp add mod modNotesTx">
        <pc:chgData name="Greiner, Thomas" userId="1cb1c007-9fab-41a4-9551-11dcb1ef4d26" providerId="ADAL" clId="{4427487B-157A-2C43-9017-316F41BF5E05}" dt="2024-04-11T06:34:36.644" v="9277"/>
        <pc:sldMkLst>
          <pc:docMk/>
          <pc:sldMk cId="1793484330" sldId="408"/>
        </pc:sldMkLst>
        <pc:spChg chg="del">
          <ac:chgData name="Greiner, Thomas" userId="1cb1c007-9fab-41a4-9551-11dcb1ef4d26" providerId="ADAL" clId="{4427487B-157A-2C43-9017-316F41BF5E05}" dt="2024-04-10T12:09:04.288" v="9121" actId="478"/>
          <ac:spMkLst>
            <pc:docMk/>
            <pc:sldMk cId="1793484330" sldId="408"/>
            <ac:spMk id="7" creationId="{E35ED0E1-07B5-2A5C-6552-B78AFE9341B9}"/>
          </ac:spMkLst>
        </pc:spChg>
        <pc:spChg chg="mod">
          <ac:chgData name="Greiner, Thomas" userId="1cb1c007-9fab-41a4-9551-11dcb1ef4d26" providerId="ADAL" clId="{4427487B-157A-2C43-9017-316F41BF5E05}" dt="2024-04-11T06:34:36.644" v="9277"/>
          <ac:spMkLst>
            <pc:docMk/>
            <pc:sldMk cId="1793484330" sldId="408"/>
            <ac:spMk id="16" creationId="{73284C1D-EFFB-67CE-55F3-512F5E6087DE}"/>
          </ac:spMkLst>
        </pc:spChg>
        <pc:spChg chg="add mod">
          <ac:chgData name="Greiner, Thomas" userId="1cb1c007-9fab-41a4-9551-11dcb1ef4d26" providerId="ADAL" clId="{4427487B-157A-2C43-9017-316F41BF5E05}" dt="2024-04-11T06:32:29.220" v="9275"/>
          <ac:spMkLst>
            <pc:docMk/>
            <pc:sldMk cId="1793484330" sldId="408"/>
            <ac:spMk id="19" creationId="{2B843A1F-EEF6-3613-476D-9D6AAE524115}"/>
          </ac:spMkLst>
        </pc:spChg>
        <pc:spChg chg="del">
          <ac:chgData name="Greiner, Thomas" userId="1cb1c007-9fab-41a4-9551-11dcb1ef4d26" providerId="ADAL" clId="{4427487B-157A-2C43-9017-316F41BF5E05}" dt="2024-04-09T11:55:10.313" v="1962" actId="478"/>
          <ac:spMkLst>
            <pc:docMk/>
            <pc:sldMk cId="1793484330" sldId="408"/>
            <ac:spMk id="19" creationId="{A9B930F8-A90B-64DA-C680-C1A3B6E0EBFF}"/>
          </ac:spMkLst>
        </pc:spChg>
        <pc:spChg chg="del">
          <ac:chgData name="Greiner, Thomas" userId="1cb1c007-9fab-41a4-9551-11dcb1ef4d26" providerId="ADAL" clId="{4427487B-157A-2C43-9017-316F41BF5E05}" dt="2024-04-09T11:55:08.104" v="1961" actId="478"/>
          <ac:spMkLst>
            <pc:docMk/>
            <pc:sldMk cId="1793484330" sldId="408"/>
            <ac:spMk id="20" creationId="{4193CB61-2803-CDF3-2F2C-674D48AF3726}"/>
          </ac:spMkLst>
        </pc:spChg>
        <pc:spChg chg="add mod">
          <ac:chgData name="Greiner, Thomas" userId="1cb1c007-9fab-41a4-9551-11dcb1ef4d26" providerId="ADAL" clId="{4427487B-157A-2C43-9017-316F41BF5E05}" dt="2024-04-10T12:09:20.388" v="9123" actId="1076"/>
          <ac:spMkLst>
            <pc:docMk/>
            <pc:sldMk cId="1793484330" sldId="408"/>
            <ac:spMk id="20" creationId="{BC7179AC-BDD1-45E1-112E-52CE58C69AEC}"/>
          </ac:spMkLst>
        </pc:spChg>
        <pc:spChg chg="del">
          <ac:chgData name="Greiner, Thomas" userId="1cb1c007-9fab-41a4-9551-11dcb1ef4d26" providerId="ADAL" clId="{4427487B-157A-2C43-9017-316F41BF5E05}" dt="2024-04-09T11:54:20.975" v="1959" actId="478"/>
          <ac:spMkLst>
            <pc:docMk/>
            <pc:sldMk cId="1793484330" sldId="408"/>
            <ac:spMk id="21" creationId="{06669A7C-85C9-6223-A6C7-7171C5C73CF6}"/>
          </ac:spMkLst>
        </pc:spChg>
        <pc:spChg chg="del">
          <ac:chgData name="Greiner, Thomas" userId="1cb1c007-9fab-41a4-9551-11dcb1ef4d26" providerId="ADAL" clId="{4427487B-157A-2C43-9017-316F41BF5E05}" dt="2024-04-09T11:55:12.868" v="1963" actId="478"/>
          <ac:spMkLst>
            <pc:docMk/>
            <pc:sldMk cId="1793484330" sldId="408"/>
            <ac:spMk id="22" creationId="{884F60CB-7318-5DAC-D35B-F6F6CEBBEBEA}"/>
          </ac:spMkLst>
        </pc:spChg>
        <pc:spChg chg="add del mod">
          <ac:chgData name="Greiner, Thomas" userId="1cb1c007-9fab-41a4-9551-11dcb1ef4d26" providerId="ADAL" clId="{4427487B-157A-2C43-9017-316F41BF5E05}" dt="2024-04-09T11:54:23.216" v="1960" actId="478"/>
          <ac:spMkLst>
            <pc:docMk/>
            <pc:sldMk cId="1793484330" sldId="408"/>
            <ac:spMk id="24" creationId="{6440CDF5-B905-45DE-2FAA-9CDCC0E734D9}"/>
          </ac:spMkLst>
        </pc:spChg>
        <pc:spChg chg="add mod">
          <ac:chgData name="Greiner, Thomas" userId="1cb1c007-9fab-41a4-9551-11dcb1ef4d26" providerId="ADAL" clId="{4427487B-157A-2C43-9017-316F41BF5E05}" dt="2024-04-09T11:55:51.597" v="1968" actId="1076"/>
          <ac:spMkLst>
            <pc:docMk/>
            <pc:sldMk cId="1793484330" sldId="408"/>
            <ac:spMk id="27" creationId="{EACF61CC-DF89-BC44-4882-51BCA034B294}"/>
          </ac:spMkLst>
        </pc:spChg>
        <pc:picChg chg="add mod">
          <ac:chgData name="Greiner, Thomas" userId="1cb1c007-9fab-41a4-9551-11dcb1ef4d26" providerId="ADAL" clId="{4427487B-157A-2C43-9017-316F41BF5E05}" dt="2024-04-09T11:55:20.962" v="1966" actId="1076"/>
          <ac:picMkLst>
            <pc:docMk/>
            <pc:sldMk cId="1793484330" sldId="408"/>
            <ac:picMk id="5" creationId="{172B0BAD-2F74-6B28-6635-43A1A9B73477}"/>
          </ac:picMkLst>
        </pc:picChg>
        <pc:picChg chg="mod">
          <ac:chgData name="Greiner, Thomas" userId="1cb1c007-9fab-41a4-9551-11dcb1ef4d26" providerId="ADAL" clId="{4427487B-157A-2C43-9017-316F41BF5E05}" dt="2024-04-09T11:53:55.711" v="1957" actId="14100"/>
          <ac:picMkLst>
            <pc:docMk/>
            <pc:sldMk cId="1793484330" sldId="408"/>
            <ac:picMk id="8" creationId="{82A80525-0A4F-060F-5C2E-FFFA6C8C733D}"/>
          </ac:picMkLst>
        </pc:picChg>
      </pc:sldChg>
      <pc:sldChg chg="addSp delSp modSp add mod">
        <pc:chgData name="Greiner, Thomas" userId="1cb1c007-9fab-41a4-9551-11dcb1ef4d26" providerId="ADAL" clId="{4427487B-157A-2C43-9017-316F41BF5E05}" dt="2024-04-13T12:15:40.548" v="10602"/>
        <pc:sldMkLst>
          <pc:docMk/>
          <pc:sldMk cId="767341010" sldId="409"/>
        </pc:sldMkLst>
        <pc:spChg chg="add mod">
          <ac:chgData name="Greiner, Thomas" userId="1cb1c007-9fab-41a4-9551-11dcb1ef4d26" providerId="ADAL" clId="{4427487B-157A-2C43-9017-316F41BF5E05}" dt="2024-04-09T12:47:18.632" v="2148"/>
          <ac:spMkLst>
            <pc:docMk/>
            <pc:sldMk cId="767341010" sldId="409"/>
            <ac:spMk id="3" creationId="{B031FA95-B745-5FFF-B3A8-6698832FCED0}"/>
          </ac:spMkLst>
        </pc:spChg>
        <pc:spChg chg="add del mod">
          <ac:chgData name="Greiner, Thomas" userId="1cb1c007-9fab-41a4-9551-11dcb1ef4d26" providerId="ADAL" clId="{4427487B-157A-2C43-9017-316F41BF5E05}" dt="2024-04-10T13:11:22.276" v="9228" actId="478"/>
          <ac:spMkLst>
            <pc:docMk/>
            <pc:sldMk cId="767341010" sldId="409"/>
            <ac:spMk id="4" creationId="{AAC1CA14-C1AF-83A5-0CBC-D341D175E87D}"/>
          </ac:spMkLst>
        </pc:spChg>
        <pc:spChg chg="add mod">
          <ac:chgData name="Greiner, Thomas" userId="1cb1c007-9fab-41a4-9551-11dcb1ef4d26" providerId="ADAL" clId="{4427487B-157A-2C43-9017-316F41BF5E05}" dt="2024-04-12T09:14:06.846" v="10218"/>
          <ac:spMkLst>
            <pc:docMk/>
            <pc:sldMk cId="767341010" sldId="409"/>
            <ac:spMk id="4" creationId="{D5558FBA-EE9A-EFBC-6293-3DA36A1581E5}"/>
          </ac:spMkLst>
        </pc:spChg>
        <pc:spChg chg="del">
          <ac:chgData name="Greiner, Thomas" userId="1cb1c007-9fab-41a4-9551-11dcb1ef4d26" providerId="ADAL" clId="{4427487B-157A-2C43-9017-316F41BF5E05}" dt="2024-04-12T09:14:10.993" v="10219" actId="478"/>
          <ac:spMkLst>
            <pc:docMk/>
            <pc:sldMk cId="767341010" sldId="409"/>
            <ac:spMk id="5" creationId="{11305ACB-1F0B-7711-815E-5DC97C5ED31B}"/>
          </ac:spMkLst>
        </pc:spChg>
        <pc:spChg chg="del">
          <ac:chgData name="Greiner, Thomas" userId="1cb1c007-9fab-41a4-9551-11dcb1ef4d26" providerId="ADAL" clId="{4427487B-157A-2C43-9017-316F41BF5E05}" dt="2024-04-13T12:15:40.242" v="10601" actId="478"/>
          <ac:spMkLst>
            <pc:docMk/>
            <pc:sldMk cId="767341010" sldId="409"/>
            <ac:spMk id="6" creationId="{CE8613E8-7F95-61A6-386B-33B32D7B2E30}"/>
          </ac:spMkLst>
        </pc:spChg>
        <pc:spChg chg="add del mod">
          <ac:chgData name="Greiner, Thomas" userId="1cb1c007-9fab-41a4-9551-11dcb1ef4d26" providerId="ADAL" clId="{4427487B-157A-2C43-9017-316F41BF5E05}" dt="2024-04-10T13:11:22.276" v="9228" actId="478"/>
          <ac:spMkLst>
            <pc:docMk/>
            <pc:sldMk cId="767341010" sldId="409"/>
            <ac:spMk id="7" creationId="{16C634AE-5404-1F78-FC36-50C4D5D25FA1}"/>
          </ac:spMkLst>
        </pc:spChg>
        <pc:spChg chg="add mod">
          <ac:chgData name="Greiner, Thomas" userId="1cb1c007-9fab-41a4-9551-11dcb1ef4d26" providerId="ADAL" clId="{4427487B-157A-2C43-9017-316F41BF5E05}" dt="2024-04-12T09:14:06.846" v="10218"/>
          <ac:spMkLst>
            <pc:docMk/>
            <pc:sldMk cId="767341010" sldId="409"/>
            <ac:spMk id="7" creationId="{9FB79FC6-511A-B817-95BC-771AE759F68F}"/>
          </ac:spMkLst>
        </pc:spChg>
        <pc:spChg chg="add mod">
          <ac:chgData name="Greiner, Thomas" userId="1cb1c007-9fab-41a4-9551-11dcb1ef4d26" providerId="ADAL" clId="{4427487B-157A-2C43-9017-316F41BF5E05}" dt="2024-04-12T09:14:11.393" v="10220"/>
          <ac:spMkLst>
            <pc:docMk/>
            <pc:sldMk cId="767341010" sldId="409"/>
            <ac:spMk id="8" creationId="{111A390D-E332-CFFD-785C-D862196BFC2B}"/>
          </ac:spMkLst>
        </pc:spChg>
        <pc:spChg chg="add del mod">
          <ac:chgData name="Greiner, Thomas" userId="1cb1c007-9fab-41a4-9551-11dcb1ef4d26" providerId="ADAL" clId="{4427487B-157A-2C43-9017-316F41BF5E05}" dt="2024-04-10T13:11:22.276" v="9228" actId="478"/>
          <ac:spMkLst>
            <pc:docMk/>
            <pc:sldMk cId="767341010" sldId="409"/>
            <ac:spMk id="8" creationId="{304F8C32-678E-83E3-4CC8-40662519F099}"/>
          </ac:spMkLst>
        </pc:spChg>
        <pc:spChg chg="add mod">
          <ac:chgData name="Greiner, Thomas" userId="1cb1c007-9fab-41a4-9551-11dcb1ef4d26" providerId="ADAL" clId="{4427487B-157A-2C43-9017-316F41BF5E05}" dt="2024-04-12T09:45:36.348" v="10334" actId="14100"/>
          <ac:spMkLst>
            <pc:docMk/>
            <pc:sldMk cId="767341010" sldId="409"/>
            <ac:spMk id="9" creationId="{9307448F-8BE9-91D4-F528-4D2FC663422E}"/>
          </ac:spMkLst>
        </pc:spChg>
        <pc:spChg chg="del">
          <ac:chgData name="Greiner, Thomas" userId="1cb1c007-9fab-41a4-9551-11dcb1ef4d26" providerId="ADAL" clId="{4427487B-157A-2C43-9017-316F41BF5E05}" dt="2024-04-12T09:14:04.052" v="10216" actId="478"/>
          <ac:spMkLst>
            <pc:docMk/>
            <pc:sldMk cId="767341010" sldId="409"/>
            <ac:spMk id="10" creationId="{D863AEAC-A98F-1B08-DD51-304B08C1DB5D}"/>
          </ac:spMkLst>
        </pc:spChg>
        <pc:spChg chg="add mod">
          <ac:chgData name="Greiner, Thomas" userId="1cb1c007-9fab-41a4-9551-11dcb1ef4d26" providerId="ADAL" clId="{4427487B-157A-2C43-9017-316F41BF5E05}" dt="2024-04-13T12:15:40.548" v="10602"/>
          <ac:spMkLst>
            <pc:docMk/>
            <pc:sldMk cId="767341010" sldId="409"/>
            <ac:spMk id="11" creationId="{02AFAC4D-960D-C354-3B88-92D9765F92E8}"/>
          </ac:spMkLst>
        </pc:spChg>
        <pc:spChg chg="add del mod">
          <ac:chgData name="Greiner, Thomas" userId="1cb1c007-9fab-41a4-9551-11dcb1ef4d26" providerId="ADAL" clId="{4427487B-157A-2C43-9017-316F41BF5E05}" dt="2024-04-10T13:11:22.276" v="9228" actId="478"/>
          <ac:spMkLst>
            <pc:docMk/>
            <pc:sldMk cId="767341010" sldId="409"/>
            <ac:spMk id="12" creationId="{1DF552A8-472D-75CE-20AB-FE70410B727C}"/>
          </ac:spMkLst>
        </pc:spChg>
        <pc:spChg chg="add del mod">
          <ac:chgData name="Greiner, Thomas" userId="1cb1c007-9fab-41a4-9551-11dcb1ef4d26" providerId="ADAL" clId="{4427487B-157A-2C43-9017-316F41BF5E05}" dt="2024-04-10T13:11:22.276" v="9228" actId="478"/>
          <ac:spMkLst>
            <pc:docMk/>
            <pc:sldMk cId="767341010" sldId="409"/>
            <ac:spMk id="13" creationId="{9B222629-64A2-E695-E95C-FA2200F8BB50}"/>
          </ac:spMkLst>
        </pc:spChg>
        <pc:spChg chg="add del mod">
          <ac:chgData name="Greiner, Thomas" userId="1cb1c007-9fab-41a4-9551-11dcb1ef4d26" providerId="ADAL" clId="{4427487B-157A-2C43-9017-316F41BF5E05}" dt="2024-04-10T13:11:22.276" v="9228" actId="478"/>
          <ac:spMkLst>
            <pc:docMk/>
            <pc:sldMk cId="767341010" sldId="409"/>
            <ac:spMk id="15" creationId="{C99D2BB1-25A0-3638-06CE-CD1159B3A000}"/>
          </ac:spMkLst>
        </pc:spChg>
        <pc:spChg chg="del">
          <ac:chgData name="Greiner, Thomas" userId="1cb1c007-9fab-41a4-9551-11dcb1ef4d26" providerId="ADAL" clId="{4427487B-157A-2C43-9017-316F41BF5E05}" dt="2024-04-09T12:18:22.480" v="2135" actId="478"/>
          <ac:spMkLst>
            <pc:docMk/>
            <pc:sldMk cId="767341010" sldId="409"/>
            <ac:spMk id="16" creationId="{099B9567-5F17-E8C8-00FE-47B38A8E7E90}"/>
          </ac:spMkLst>
        </pc:spChg>
        <pc:spChg chg="add del mod">
          <ac:chgData name="Greiner, Thomas" userId="1cb1c007-9fab-41a4-9551-11dcb1ef4d26" providerId="ADAL" clId="{4427487B-157A-2C43-9017-316F41BF5E05}" dt="2024-04-10T13:11:13.566" v="9226" actId="478"/>
          <ac:spMkLst>
            <pc:docMk/>
            <pc:sldMk cId="767341010" sldId="409"/>
            <ac:spMk id="17" creationId="{B27462AA-1007-0C93-74EC-37EAE092CB00}"/>
          </ac:spMkLst>
        </pc:spChg>
        <pc:spChg chg="del">
          <ac:chgData name="Greiner, Thomas" userId="1cb1c007-9fab-41a4-9551-11dcb1ef4d26" providerId="ADAL" clId="{4427487B-157A-2C43-9017-316F41BF5E05}" dt="2024-04-12T09:14:06.432" v="10217" actId="478"/>
          <ac:spMkLst>
            <pc:docMk/>
            <pc:sldMk cId="767341010" sldId="409"/>
            <ac:spMk id="18" creationId="{8715299F-3485-7ED6-5F27-464C438B1315}"/>
          </ac:spMkLst>
        </pc:spChg>
        <pc:spChg chg="mod">
          <ac:chgData name="Greiner, Thomas" userId="1cb1c007-9fab-41a4-9551-11dcb1ef4d26" providerId="ADAL" clId="{4427487B-157A-2C43-9017-316F41BF5E05}" dt="2024-04-12T09:44:20.253" v="10322" actId="1076"/>
          <ac:spMkLst>
            <pc:docMk/>
            <pc:sldMk cId="767341010" sldId="409"/>
            <ac:spMk id="20" creationId="{A9FAAE44-BA0A-B046-DAB8-7EB0A575D10B}"/>
          </ac:spMkLst>
        </pc:spChg>
        <pc:spChg chg="add del mod">
          <ac:chgData name="Greiner, Thomas" userId="1cb1c007-9fab-41a4-9551-11dcb1ef4d26" providerId="ADAL" clId="{4427487B-157A-2C43-9017-316F41BF5E05}" dt="2024-04-12T09:45:38.555" v="10335" actId="478"/>
          <ac:spMkLst>
            <pc:docMk/>
            <pc:sldMk cId="767341010" sldId="409"/>
            <ac:spMk id="21" creationId="{B53BD75C-526D-E85D-10A2-9A1D31E05474}"/>
          </ac:spMkLst>
        </pc:spChg>
        <pc:spChg chg="del">
          <ac:chgData name="Greiner, Thomas" userId="1cb1c007-9fab-41a4-9551-11dcb1ef4d26" providerId="ADAL" clId="{4427487B-157A-2C43-9017-316F41BF5E05}" dt="2024-04-09T12:17:14.532" v="2131" actId="478"/>
          <ac:spMkLst>
            <pc:docMk/>
            <pc:sldMk cId="767341010" sldId="409"/>
            <ac:spMk id="21" creationId="{FC0E83B7-8097-8D14-BA4C-300FC75F8103}"/>
          </ac:spMkLst>
        </pc:spChg>
        <pc:spChg chg="add del mod">
          <ac:chgData name="Greiner, Thomas" userId="1cb1c007-9fab-41a4-9551-11dcb1ef4d26" providerId="ADAL" clId="{4427487B-157A-2C43-9017-316F41BF5E05}" dt="2024-04-10T13:11:22.276" v="9228" actId="478"/>
          <ac:spMkLst>
            <pc:docMk/>
            <pc:sldMk cId="767341010" sldId="409"/>
            <ac:spMk id="22" creationId="{53B81139-DCC1-2FC8-C1D3-FA722724D20D}"/>
          </ac:spMkLst>
        </pc:spChg>
        <pc:spChg chg="add mod">
          <ac:chgData name="Greiner, Thomas" userId="1cb1c007-9fab-41a4-9551-11dcb1ef4d26" providerId="ADAL" clId="{4427487B-157A-2C43-9017-316F41BF5E05}" dt="2024-04-10T13:11:38.820" v="9229"/>
          <ac:spMkLst>
            <pc:docMk/>
            <pc:sldMk cId="767341010" sldId="409"/>
            <ac:spMk id="23" creationId="{86E2FDF2-2A93-3359-58BF-52F6887798B6}"/>
          </ac:spMkLst>
        </pc:spChg>
        <pc:spChg chg="add mod">
          <ac:chgData name="Greiner, Thomas" userId="1cb1c007-9fab-41a4-9551-11dcb1ef4d26" providerId="ADAL" clId="{4427487B-157A-2C43-9017-316F41BF5E05}" dt="2024-04-10T13:11:38.820" v="9229"/>
          <ac:spMkLst>
            <pc:docMk/>
            <pc:sldMk cId="767341010" sldId="409"/>
            <ac:spMk id="24" creationId="{3D8380FB-B3A5-7C9D-8F68-0A213A8AAD5E}"/>
          </ac:spMkLst>
        </pc:spChg>
        <pc:spChg chg="add mod">
          <ac:chgData name="Greiner, Thomas" userId="1cb1c007-9fab-41a4-9551-11dcb1ef4d26" providerId="ADAL" clId="{4427487B-157A-2C43-9017-316F41BF5E05}" dt="2024-04-10T13:11:38.820" v="9229"/>
          <ac:spMkLst>
            <pc:docMk/>
            <pc:sldMk cId="767341010" sldId="409"/>
            <ac:spMk id="25" creationId="{A4559E9D-77AA-F249-211B-4D838C418E2A}"/>
          </ac:spMkLst>
        </pc:spChg>
        <pc:spChg chg="add mod">
          <ac:chgData name="Greiner, Thomas" userId="1cb1c007-9fab-41a4-9551-11dcb1ef4d26" providerId="ADAL" clId="{4427487B-157A-2C43-9017-316F41BF5E05}" dt="2024-04-10T13:11:38.820" v="9229"/>
          <ac:spMkLst>
            <pc:docMk/>
            <pc:sldMk cId="767341010" sldId="409"/>
            <ac:spMk id="28" creationId="{80DC4FA2-C17E-CBD3-E4A0-46C34BC09BAF}"/>
          </ac:spMkLst>
        </pc:spChg>
        <pc:spChg chg="add mod">
          <ac:chgData name="Greiner, Thomas" userId="1cb1c007-9fab-41a4-9551-11dcb1ef4d26" providerId="ADAL" clId="{4427487B-157A-2C43-9017-316F41BF5E05}" dt="2024-04-10T13:11:38.820" v="9229"/>
          <ac:spMkLst>
            <pc:docMk/>
            <pc:sldMk cId="767341010" sldId="409"/>
            <ac:spMk id="29" creationId="{E2E88730-BF46-3BEE-3510-EEAC1AF5A458}"/>
          </ac:spMkLst>
        </pc:spChg>
        <pc:spChg chg="add mod">
          <ac:chgData name="Greiner, Thomas" userId="1cb1c007-9fab-41a4-9551-11dcb1ef4d26" providerId="ADAL" clId="{4427487B-157A-2C43-9017-316F41BF5E05}" dt="2024-04-10T13:11:38.820" v="9229"/>
          <ac:spMkLst>
            <pc:docMk/>
            <pc:sldMk cId="767341010" sldId="409"/>
            <ac:spMk id="30" creationId="{36371C36-264B-DF22-3630-D0A6803A146A}"/>
          </ac:spMkLst>
        </pc:spChg>
        <pc:spChg chg="add mod">
          <ac:chgData name="Greiner, Thomas" userId="1cb1c007-9fab-41a4-9551-11dcb1ef4d26" providerId="ADAL" clId="{4427487B-157A-2C43-9017-316F41BF5E05}" dt="2024-04-10T13:11:38.820" v="9229"/>
          <ac:spMkLst>
            <pc:docMk/>
            <pc:sldMk cId="767341010" sldId="409"/>
            <ac:spMk id="31" creationId="{B9D72634-595D-8503-4149-B73A43C7DD7F}"/>
          </ac:spMkLst>
        </pc:spChg>
        <pc:picChg chg="add mod">
          <ac:chgData name="Greiner, Thomas" userId="1cb1c007-9fab-41a4-9551-11dcb1ef4d26" providerId="ADAL" clId="{4427487B-157A-2C43-9017-316F41BF5E05}" dt="2024-04-09T12:47:18.632" v="2148"/>
          <ac:picMkLst>
            <pc:docMk/>
            <pc:sldMk cId="767341010" sldId="409"/>
            <ac:picMk id="2" creationId="{1EC6CBBB-4317-6679-4A93-514F6A840514}"/>
          </ac:picMkLst>
        </pc:picChg>
        <pc:picChg chg="add mod">
          <ac:chgData name="Greiner, Thomas" userId="1cb1c007-9fab-41a4-9551-11dcb1ef4d26" providerId="ADAL" clId="{4427487B-157A-2C43-9017-316F41BF5E05}" dt="2024-04-10T13:07:00.304" v="9192"/>
          <ac:picMkLst>
            <pc:docMk/>
            <pc:sldMk cId="767341010" sldId="409"/>
            <ac:picMk id="14" creationId="{81EFA433-BAB1-6FC3-FE52-6B6124FCE5E1}"/>
          </ac:picMkLst>
        </pc:picChg>
        <pc:picChg chg="del">
          <ac:chgData name="Greiner, Thomas" userId="1cb1c007-9fab-41a4-9551-11dcb1ef4d26" providerId="ADAL" clId="{4427487B-157A-2C43-9017-316F41BF5E05}" dt="2024-04-09T12:18:20.038" v="2134" actId="478"/>
          <ac:picMkLst>
            <pc:docMk/>
            <pc:sldMk cId="767341010" sldId="409"/>
            <ac:picMk id="14" creationId="{8F1628FE-6238-7E19-F31A-E1189ACF55FE}"/>
          </ac:picMkLst>
        </pc:picChg>
        <pc:cxnChg chg="add del mod">
          <ac:chgData name="Greiner, Thomas" userId="1cb1c007-9fab-41a4-9551-11dcb1ef4d26" providerId="ADAL" clId="{4427487B-157A-2C43-9017-316F41BF5E05}" dt="2024-04-10T13:11:22.276" v="9228" actId="478"/>
          <ac:cxnSpMkLst>
            <pc:docMk/>
            <pc:sldMk cId="767341010" sldId="409"/>
            <ac:cxnSpMk id="9" creationId="{37D00BFD-EC13-2F61-6E0E-FF4078AAEB32}"/>
          </ac:cxnSpMkLst>
        </pc:cxnChg>
        <pc:cxnChg chg="add del mod">
          <ac:chgData name="Greiner, Thomas" userId="1cb1c007-9fab-41a4-9551-11dcb1ef4d26" providerId="ADAL" clId="{4427487B-157A-2C43-9017-316F41BF5E05}" dt="2024-04-10T13:11:22.276" v="9228" actId="478"/>
          <ac:cxnSpMkLst>
            <pc:docMk/>
            <pc:sldMk cId="767341010" sldId="409"/>
            <ac:cxnSpMk id="11" creationId="{F5AC7878-65AC-25AB-A39E-6DC5AE34F193}"/>
          </ac:cxnSpMkLst>
        </pc:cxnChg>
        <pc:cxnChg chg="add del mod">
          <ac:chgData name="Greiner, Thomas" userId="1cb1c007-9fab-41a4-9551-11dcb1ef4d26" providerId="ADAL" clId="{4427487B-157A-2C43-9017-316F41BF5E05}" dt="2024-04-10T13:11:15.458" v="9227" actId="478"/>
          <ac:cxnSpMkLst>
            <pc:docMk/>
            <pc:sldMk cId="767341010" sldId="409"/>
            <ac:cxnSpMk id="16" creationId="{F9125758-8D99-F858-18BF-3570DD4E4554}"/>
          </ac:cxnSpMkLst>
        </pc:cxnChg>
        <pc:cxnChg chg="add del mod">
          <ac:chgData name="Greiner, Thomas" userId="1cb1c007-9fab-41a4-9551-11dcb1ef4d26" providerId="ADAL" clId="{4427487B-157A-2C43-9017-316F41BF5E05}" dt="2024-04-12T09:45:39.279" v="10336" actId="478"/>
          <ac:cxnSpMkLst>
            <pc:docMk/>
            <pc:sldMk cId="767341010" sldId="409"/>
            <ac:cxnSpMk id="19" creationId="{02AE1D74-78AD-22AB-C189-9F7AF5191A58}"/>
          </ac:cxnSpMkLst>
        </pc:cxnChg>
        <pc:cxnChg chg="add mod">
          <ac:chgData name="Greiner, Thomas" userId="1cb1c007-9fab-41a4-9551-11dcb1ef4d26" providerId="ADAL" clId="{4427487B-157A-2C43-9017-316F41BF5E05}" dt="2024-04-10T13:11:38.820" v="9229"/>
          <ac:cxnSpMkLst>
            <pc:docMk/>
            <pc:sldMk cId="767341010" sldId="409"/>
            <ac:cxnSpMk id="26" creationId="{B47D7657-F8C4-D830-A0E5-7068E4C47515}"/>
          </ac:cxnSpMkLst>
        </pc:cxnChg>
        <pc:cxnChg chg="add mod">
          <ac:chgData name="Greiner, Thomas" userId="1cb1c007-9fab-41a4-9551-11dcb1ef4d26" providerId="ADAL" clId="{4427487B-157A-2C43-9017-316F41BF5E05}" dt="2024-04-10T13:11:38.820" v="9229"/>
          <ac:cxnSpMkLst>
            <pc:docMk/>
            <pc:sldMk cId="767341010" sldId="409"/>
            <ac:cxnSpMk id="27" creationId="{CA7BC04B-92D8-7D29-060D-D3D7F94787B4}"/>
          </ac:cxnSpMkLst>
        </pc:cxnChg>
      </pc:sldChg>
      <pc:sldChg chg="addSp delSp modSp add mod">
        <pc:chgData name="Greiner, Thomas" userId="1cb1c007-9fab-41a4-9551-11dcb1ef4d26" providerId="ADAL" clId="{4427487B-157A-2C43-9017-316F41BF5E05}" dt="2024-04-13T12:15:24.470" v="10594" actId="20577"/>
        <pc:sldMkLst>
          <pc:docMk/>
          <pc:sldMk cId="396901742" sldId="410"/>
        </pc:sldMkLst>
        <pc:spChg chg="add mod">
          <ac:chgData name="Greiner, Thomas" userId="1cb1c007-9fab-41a4-9551-11dcb1ef4d26" providerId="ADAL" clId="{4427487B-157A-2C43-9017-316F41BF5E05}" dt="2024-04-09T12:47:15.480" v="2147"/>
          <ac:spMkLst>
            <pc:docMk/>
            <pc:sldMk cId="396901742" sldId="410"/>
            <ac:spMk id="3" creationId="{937C35F8-9C6C-2E81-5006-9FD6245BB60B}"/>
          </ac:spMkLst>
        </pc:spChg>
        <pc:spChg chg="add mod">
          <ac:chgData name="Greiner, Thomas" userId="1cb1c007-9fab-41a4-9551-11dcb1ef4d26" providerId="ADAL" clId="{4427487B-157A-2C43-9017-316F41BF5E05}" dt="2024-04-10T13:06:50.579" v="9191" actId="1036"/>
          <ac:spMkLst>
            <pc:docMk/>
            <pc:sldMk cId="396901742" sldId="410"/>
            <ac:spMk id="4" creationId="{B284C902-2B14-2869-53D0-6750D12BB660}"/>
          </ac:spMkLst>
        </pc:spChg>
        <pc:spChg chg="add del mod">
          <ac:chgData name="Greiner, Thomas" userId="1cb1c007-9fab-41a4-9551-11dcb1ef4d26" providerId="ADAL" clId="{4427487B-157A-2C43-9017-316F41BF5E05}" dt="2024-04-12T09:43:54.092" v="10319" actId="478"/>
          <ac:spMkLst>
            <pc:docMk/>
            <pc:sldMk cId="396901742" sldId="410"/>
            <ac:spMk id="5" creationId="{11305ACB-1F0B-7711-815E-5DC97C5ED31B}"/>
          </ac:spMkLst>
        </pc:spChg>
        <pc:spChg chg="del">
          <ac:chgData name="Greiner, Thomas" userId="1cb1c007-9fab-41a4-9551-11dcb1ef4d26" providerId="ADAL" clId="{4427487B-157A-2C43-9017-316F41BF5E05}" dt="2024-04-13T12:14:52.547" v="10571" actId="478"/>
          <ac:spMkLst>
            <pc:docMk/>
            <pc:sldMk cId="396901742" sldId="410"/>
            <ac:spMk id="6" creationId="{CE8613E8-7F95-61A6-386B-33B32D7B2E30}"/>
          </ac:spMkLst>
        </pc:spChg>
        <pc:spChg chg="add mod">
          <ac:chgData name="Greiner, Thomas" userId="1cb1c007-9fab-41a4-9551-11dcb1ef4d26" providerId="ADAL" clId="{4427487B-157A-2C43-9017-316F41BF5E05}" dt="2024-04-10T13:06:50.579" v="9191" actId="1036"/>
          <ac:spMkLst>
            <pc:docMk/>
            <pc:sldMk cId="396901742" sldId="410"/>
            <ac:spMk id="7" creationId="{05F2B134-8D81-FBD8-69A1-975CDBB7EA70}"/>
          </ac:spMkLst>
        </pc:spChg>
        <pc:spChg chg="add mod">
          <ac:chgData name="Greiner, Thomas" userId="1cb1c007-9fab-41a4-9551-11dcb1ef4d26" providerId="ADAL" clId="{4427487B-157A-2C43-9017-316F41BF5E05}" dt="2024-04-10T13:06:50.579" v="9191" actId="1036"/>
          <ac:spMkLst>
            <pc:docMk/>
            <pc:sldMk cId="396901742" sldId="410"/>
            <ac:spMk id="8" creationId="{DD85FEE3-9811-518C-DA62-74E3F6909F84}"/>
          </ac:spMkLst>
        </pc:spChg>
        <pc:spChg chg="add del mod">
          <ac:chgData name="Greiner, Thomas" userId="1cb1c007-9fab-41a4-9551-11dcb1ef4d26" providerId="ADAL" clId="{4427487B-157A-2C43-9017-316F41BF5E05}" dt="2024-04-12T08:01:52.647" v="9297" actId="478"/>
          <ac:spMkLst>
            <pc:docMk/>
            <pc:sldMk cId="396901742" sldId="410"/>
            <ac:spMk id="10" creationId="{D863AEAC-A98F-1B08-DD51-304B08C1DB5D}"/>
          </ac:spMkLst>
        </pc:spChg>
        <pc:spChg chg="add mod">
          <ac:chgData name="Greiner, Thomas" userId="1cb1c007-9fab-41a4-9551-11dcb1ef4d26" providerId="ADAL" clId="{4427487B-157A-2C43-9017-316F41BF5E05}" dt="2024-04-10T13:06:50.579" v="9191" actId="1036"/>
          <ac:spMkLst>
            <pc:docMk/>
            <pc:sldMk cId="396901742" sldId="410"/>
            <ac:spMk id="12" creationId="{BF3B3A5F-BDE7-A4BF-E1F2-806DF6E55232}"/>
          </ac:spMkLst>
        </pc:spChg>
        <pc:spChg chg="add mod">
          <ac:chgData name="Greiner, Thomas" userId="1cb1c007-9fab-41a4-9551-11dcb1ef4d26" providerId="ADAL" clId="{4427487B-157A-2C43-9017-316F41BF5E05}" dt="2024-04-10T13:06:50.579" v="9191" actId="1036"/>
          <ac:spMkLst>
            <pc:docMk/>
            <pc:sldMk cId="396901742" sldId="410"/>
            <ac:spMk id="13" creationId="{4DFD7FF4-6A3F-92A3-1888-A4C11C141AAF}"/>
          </ac:spMkLst>
        </pc:spChg>
        <pc:spChg chg="add mod">
          <ac:chgData name="Greiner, Thomas" userId="1cb1c007-9fab-41a4-9551-11dcb1ef4d26" providerId="ADAL" clId="{4427487B-157A-2C43-9017-316F41BF5E05}" dt="2024-04-10T13:06:50.579" v="9191" actId="1036"/>
          <ac:spMkLst>
            <pc:docMk/>
            <pc:sldMk cId="396901742" sldId="410"/>
            <ac:spMk id="15" creationId="{3967D5CC-2D47-4162-647A-BBDFFEED4E93}"/>
          </ac:spMkLst>
        </pc:spChg>
        <pc:spChg chg="del">
          <ac:chgData name="Greiner, Thomas" userId="1cb1c007-9fab-41a4-9551-11dcb1ef4d26" providerId="ADAL" clId="{4427487B-157A-2C43-9017-316F41BF5E05}" dt="2024-04-09T12:18:30.848" v="2139" actId="478"/>
          <ac:spMkLst>
            <pc:docMk/>
            <pc:sldMk cId="396901742" sldId="410"/>
            <ac:spMk id="16" creationId="{099B9567-5F17-E8C8-00FE-47B38A8E7E90}"/>
          </ac:spMkLst>
        </pc:spChg>
        <pc:spChg chg="add mod">
          <ac:chgData name="Greiner, Thomas" userId="1cb1c007-9fab-41a4-9551-11dcb1ef4d26" providerId="ADAL" clId="{4427487B-157A-2C43-9017-316F41BF5E05}" dt="2024-04-13T12:15:24.470" v="10594" actId="20577"/>
          <ac:spMkLst>
            <pc:docMk/>
            <pc:sldMk cId="396901742" sldId="410"/>
            <ac:spMk id="16" creationId="{6247181C-7399-23D6-6791-61EC970DFD70}"/>
          </ac:spMkLst>
        </pc:spChg>
        <pc:spChg chg="add del mod">
          <ac:chgData name="Greiner, Thomas" userId="1cb1c007-9fab-41a4-9551-11dcb1ef4d26" providerId="ADAL" clId="{4427487B-157A-2C43-9017-316F41BF5E05}" dt="2024-04-10T13:09:00.302" v="9205" actId="478"/>
          <ac:spMkLst>
            <pc:docMk/>
            <pc:sldMk cId="396901742" sldId="410"/>
            <ac:spMk id="17" creationId="{D0B74DC2-5CBE-1D4E-026E-6191A076FB8A}"/>
          </ac:spMkLst>
        </pc:spChg>
        <pc:spChg chg="del">
          <ac:chgData name="Greiner, Thomas" userId="1cb1c007-9fab-41a4-9551-11dcb1ef4d26" providerId="ADAL" clId="{4427487B-157A-2C43-9017-316F41BF5E05}" dt="2024-04-10T13:08:37.474" v="9202" actId="478"/>
          <ac:spMkLst>
            <pc:docMk/>
            <pc:sldMk cId="396901742" sldId="410"/>
            <ac:spMk id="18" creationId="{8715299F-3485-7ED6-5F27-464C438B1315}"/>
          </ac:spMkLst>
        </pc:spChg>
        <pc:spChg chg="del">
          <ac:chgData name="Greiner, Thomas" userId="1cb1c007-9fab-41a4-9551-11dcb1ef4d26" providerId="ADAL" clId="{4427487B-157A-2C43-9017-316F41BF5E05}" dt="2024-04-09T12:15:45.164" v="2128" actId="478"/>
          <ac:spMkLst>
            <pc:docMk/>
            <pc:sldMk cId="396901742" sldId="410"/>
            <ac:spMk id="20" creationId="{A9FAAE44-BA0A-B046-DAB8-7EB0A575D10B}"/>
          </ac:spMkLst>
        </pc:spChg>
        <pc:spChg chg="add mod">
          <ac:chgData name="Greiner, Thomas" userId="1cb1c007-9fab-41a4-9551-11dcb1ef4d26" providerId="ADAL" clId="{4427487B-157A-2C43-9017-316F41BF5E05}" dt="2024-04-10T13:06:50.579" v="9191" actId="1036"/>
          <ac:spMkLst>
            <pc:docMk/>
            <pc:sldMk cId="396901742" sldId="410"/>
            <ac:spMk id="20" creationId="{B9B2348E-7D05-4E59-5576-FDB2FF86E984}"/>
          </ac:spMkLst>
        </pc:spChg>
        <pc:spChg chg="add mod">
          <ac:chgData name="Greiner, Thomas" userId="1cb1c007-9fab-41a4-9551-11dcb1ef4d26" providerId="ADAL" clId="{4427487B-157A-2C43-9017-316F41BF5E05}" dt="2024-04-10T13:06:50.579" v="9191" actId="1036"/>
          <ac:spMkLst>
            <pc:docMk/>
            <pc:sldMk cId="396901742" sldId="410"/>
            <ac:spMk id="21" creationId="{4E115D53-21F7-171E-80BD-470CBB838277}"/>
          </ac:spMkLst>
        </pc:spChg>
        <pc:spChg chg="del">
          <ac:chgData name="Greiner, Thomas" userId="1cb1c007-9fab-41a4-9551-11dcb1ef4d26" providerId="ADAL" clId="{4427487B-157A-2C43-9017-316F41BF5E05}" dt="2024-04-09T12:15:47.932" v="2129" actId="478"/>
          <ac:spMkLst>
            <pc:docMk/>
            <pc:sldMk cId="396901742" sldId="410"/>
            <ac:spMk id="21" creationId="{FC0E83B7-8097-8D14-BA4C-300FC75F8103}"/>
          </ac:spMkLst>
        </pc:spChg>
        <pc:spChg chg="add mod">
          <ac:chgData name="Greiner, Thomas" userId="1cb1c007-9fab-41a4-9551-11dcb1ef4d26" providerId="ADAL" clId="{4427487B-157A-2C43-9017-316F41BF5E05}" dt="2024-04-12T09:11:51.642" v="10188" actId="207"/>
          <ac:spMkLst>
            <pc:docMk/>
            <pc:sldMk cId="396901742" sldId="410"/>
            <ac:spMk id="22" creationId="{17E81FB8-B1B6-EA5E-77F4-21D6C3BC3278}"/>
          </ac:spMkLst>
        </pc:spChg>
        <pc:picChg chg="add mod">
          <ac:chgData name="Greiner, Thomas" userId="1cb1c007-9fab-41a4-9551-11dcb1ef4d26" providerId="ADAL" clId="{4427487B-157A-2C43-9017-316F41BF5E05}" dt="2024-04-09T12:47:15.480" v="2147"/>
          <ac:picMkLst>
            <pc:docMk/>
            <pc:sldMk cId="396901742" sldId="410"/>
            <ac:picMk id="2" creationId="{65D1EAEB-EBA6-01E4-61EC-36C8A3611A82}"/>
          </ac:picMkLst>
        </pc:picChg>
        <pc:picChg chg="add mod">
          <ac:chgData name="Greiner, Thomas" userId="1cb1c007-9fab-41a4-9551-11dcb1ef4d26" providerId="ADAL" clId="{4427487B-157A-2C43-9017-316F41BF5E05}" dt="2024-04-10T13:06:50.579" v="9191" actId="1036"/>
          <ac:picMkLst>
            <pc:docMk/>
            <pc:sldMk cId="396901742" sldId="410"/>
            <ac:picMk id="14" creationId="{22BF3209-049A-F4C4-ED28-FCD4EE8C6A02}"/>
          </ac:picMkLst>
        </pc:picChg>
        <pc:picChg chg="del">
          <ac:chgData name="Greiner, Thomas" userId="1cb1c007-9fab-41a4-9551-11dcb1ef4d26" providerId="ADAL" clId="{4427487B-157A-2C43-9017-316F41BF5E05}" dt="2024-04-09T12:18:29.305" v="2138" actId="478"/>
          <ac:picMkLst>
            <pc:docMk/>
            <pc:sldMk cId="396901742" sldId="410"/>
            <ac:picMk id="14" creationId="{8F1628FE-6238-7E19-F31A-E1189ACF55FE}"/>
          </ac:picMkLst>
        </pc:picChg>
        <pc:cxnChg chg="add mod">
          <ac:chgData name="Greiner, Thomas" userId="1cb1c007-9fab-41a4-9551-11dcb1ef4d26" providerId="ADAL" clId="{4427487B-157A-2C43-9017-316F41BF5E05}" dt="2024-04-10T13:06:50.579" v="9191" actId="1036"/>
          <ac:cxnSpMkLst>
            <pc:docMk/>
            <pc:sldMk cId="396901742" sldId="410"/>
            <ac:cxnSpMk id="9" creationId="{AFB9A9F5-37F2-B8EA-830A-DFDD809C48BB}"/>
          </ac:cxnSpMkLst>
        </pc:cxnChg>
        <pc:cxnChg chg="add mod">
          <ac:chgData name="Greiner, Thomas" userId="1cb1c007-9fab-41a4-9551-11dcb1ef4d26" providerId="ADAL" clId="{4427487B-157A-2C43-9017-316F41BF5E05}" dt="2024-04-10T13:06:50.579" v="9191" actId="1036"/>
          <ac:cxnSpMkLst>
            <pc:docMk/>
            <pc:sldMk cId="396901742" sldId="410"/>
            <ac:cxnSpMk id="11" creationId="{60E68EA5-3C25-29DD-9B77-80C7FE1789E4}"/>
          </ac:cxnSpMkLst>
        </pc:cxnChg>
        <pc:cxnChg chg="add del mod">
          <ac:chgData name="Greiner, Thomas" userId="1cb1c007-9fab-41a4-9551-11dcb1ef4d26" providerId="ADAL" clId="{4427487B-157A-2C43-9017-316F41BF5E05}" dt="2024-04-10T13:09:00.302" v="9205" actId="478"/>
          <ac:cxnSpMkLst>
            <pc:docMk/>
            <pc:sldMk cId="396901742" sldId="410"/>
            <ac:cxnSpMk id="16" creationId="{88641A75-7271-43E2-4968-928EB4BF4265}"/>
          </ac:cxnSpMkLst>
        </pc:cxnChg>
        <pc:cxnChg chg="add mod">
          <ac:chgData name="Greiner, Thomas" userId="1cb1c007-9fab-41a4-9551-11dcb1ef4d26" providerId="ADAL" clId="{4427487B-157A-2C43-9017-316F41BF5E05}" dt="2024-04-10T13:06:50.579" v="9191" actId="1036"/>
          <ac:cxnSpMkLst>
            <pc:docMk/>
            <pc:sldMk cId="396901742" sldId="410"/>
            <ac:cxnSpMk id="19" creationId="{99C4FCED-F35A-0306-1C76-8C84D6F50C7C}"/>
          </ac:cxnSpMkLst>
        </pc:cxnChg>
      </pc:sldChg>
      <pc:sldChg chg="addSp delSp modSp add mod">
        <pc:chgData name="Greiner, Thomas" userId="1cb1c007-9fab-41a4-9551-11dcb1ef4d26" providerId="ADAL" clId="{4427487B-157A-2C43-9017-316F41BF5E05}" dt="2024-04-13T12:15:44.059" v="10604"/>
        <pc:sldMkLst>
          <pc:docMk/>
          <pc:sldMk cId="2730130860" sldId="411"/>
        </pc:sldMkLst>
        <pc:spChg chg="add mod">
          <ac:chgData name="Greiner, Thomas" userId="1cb1c007-9fab-41a4-9551-11dcb1ef4d26" providerId="ADAL" clId="{4427487B-157A-2C43-9017-316F41BF5E05}" dt="2024-04-09T12:47:22.343" v="2149"/>
          <ac:spMkLst>
            <pc:docMk/>
            <pc:sldMk cId="2730130860" sldId="411"/>
            <ac:spMk id="3" creationId="{68153750-D37C-3CA2-9150-8116FD21355F}"/>
          </ac:spMkLst>
        </pc:spChg>
        <pc:spChg chg="add mod">
          <ac:chgData name="Greiner, Thomas" userId="1cb1c007-9fab-41a4-9551-11dcb1ef4d26" providerId="ADAL" clId="{4427487B-157A-2C43-9017-316F41BF5E05}" dt="2024-04-10T13:07:03.533" v="9193"/>
          <ac:spMkLst>
            <pc:docMk/>
            <pc:sldMk cId="2730130860" sldId="411"/>
            <ac:spMk id="4" creationId="{FB71D9CF-89EA-553B-1CA5-0327C897F78E}"/>
          </ac:spMkLst>
        </pc:spChg>
        <pc:spChg chg="del">
          <ac:chgData name="Greiner, Thomas" userId="1cb1c007-9fab-41a4-9551-11dcb1ef4d26" providerId="ADAL" clId="{4427487B-157A-2C43-9017-316F41BF5E05}" dt="2024-04-12T09:14:20.439" v="10221" actId="478"/>
          <ac:spMkLst>
            <pc:docMk/>
            <pc:sldMk cId="2730130860" sldId="411"/>
            <ac:spMk id="5" creationId="{11305ACB-1F0B-7711-815E-5DC97C5ED31B}"/>
          </ac:spMkLst>
        </pc:spChg>
        <pc:spChg chg="del">
          <ac:chgData name="Greiner, Thomas" userId="1cb1c007-9fab-41a4-9551-11dcb1ef4d26" providerId="ADAL" clId="{4427487B-157A-2C43-9017-316F41BF5E05}" dt="2024-04-13T12:15:43.734" v="10603" actId="478"/>
          <ac:spMkLst>
            <pc:docMk/>
            <pc:sldMk cId="2730130860" sldId="411"/>
            <ac:spMk id="6" creationId="{CE8613E8-7F95-61A6-386B-33B32D7B2E30}"/>
          </ac:spMkLst>
        </pc:spChg>
        <pc:spChg chg="add mod">
          <ac:chgData name="Greiner, Thomas" userId="1cb1c007-9fab-41a4-9551-11dcb1ef4d26" providerId="ADAL" clId="{4427487B-157A-2C43-9017-316F41BF5E05}" dt="2024-04-10T13:07:03.533" v="9193"/>
          <ac:spMkLst>
            <pc:docMk/>
            <pc:sldMk cId="2730130860" sldId="411"/>
            <ac:spMk id="8" creationId="{33C9446F-A776-018E-B106-66CE40C65D75}"/>
          </ac:spMkLst>
        </pc:spChg>
        <pc:spChg chg="add mod">
          <ac:chgData name="Greiner, Thomas" userId="1cb1c007-9fab-41a4-9551-11dcb1ef4d26" providerId="ADAL" clId="{4427487B-157A-2C43-9017-316F41BF5E05}" dt="2024-04-10T13:07:03.533" v="9193"/>
          <ac:spMkLst>
            <pc:docMk/>
            <pc:sldMk cId="2730130860" sldId="411"/>
            <ac:spMk id="9" creationId="{FAE61CA8-EE1E-3656-F579-1AF271849E45}"/>
          </ac:spMkLst>
        </pc:spChg>
        <pc:spChg chg="del">
          <ac:chgData name="Greiner, Thomas" userId="1cb1c007-9fab-41a4-9551-11dcb1ef4d26" providerId="ADAL" clId="{4427487B-157A-2C43-9017-316F41BF5E05}" dt="2024-04-12T09:14:20.439" v="10221" actId="478"/>
          <ac:spMkLst>
            <pc:docMk/>
            <pc:sldMk cId="2730130860" sldId="411"/>
            <ac:spMk id="10" creationId="{D863AEAC-A98F-1B08-DD51-304B08C1DB5D}"/>
          </ac:spMkLst>
        </pc:spChg>
        <pc:spChg chg="add mod">
          <ac:chgData name="Greiner, Thomas" userId="1cb1c007-9fab-41a4-9551-11dcb1ef4d26" providerId="ADAL" clId="{4427487B-157A-2C43-9017-316F41BF5E05}" dt="2024-04-10T13:07:03.533" v="9193"/>
          <ac:spMkLst>
            <pc:docMk/>
            <pc:sldMk cId="2730130860" sldId="411"/>
            <ac:spMk id="13" creationId="{28867B14-D05E-1800-B8FC-7A90FC4B8165}"/>
          </ac:spMkLst>
        </pc:spChg>
        <pc:spChg chg="add mod">
          <ac:chgData name="Greiner, Thomas" userId="1cb1c007-9fab-41a4-9551-11dcb1ef4d26" providerId="ADAL" clId="{4427487B-157A-2C43-9017-316F41BF5E05}" dt="2024-04-10T13:07:03.533" v="9193"/>
          <ac:spMkLst>
            <pc:docMk/>
            <pc:sldMk cId="2730130860" sldId="411"/>
            <ac:spMk id="14" creationId="{80986F62-798D-35F3-CE8B-EA044F7F41A3}"/>
          </ac:spMkLst>
        </pc:spChg>
        <pc:spChg chg="del">
          <ac:chgData name="Greiner, Thomas" userId="1cb1c007-9fab-41a4-9551-11dcb1ef4d26" providerId="ADAL" clId="{4427487B-157A-2C43-9017-316F41BF5E05}" dt="2024-04-09T12:18:16.357" v="2132" actId="478"/>
          <ac:spMkLst>
            <pc:docMk/>
            <pc:sldMk cId="2730130860" sldId="411"/>
            <ac:spMk id="16" creationId="{099B9567-5F17-E8C8-00FE-47B38A8E7E90}"/>
          </ac:spMkLst>
        </pc:spChg>
        <pc:spChg chg="add mod">
          <ac:chgData name="Greiner, Thomas" userId="1cb1c007-9fab-41a4-9551-11dcb1ef4d26" providerId="ADAL" clId="{4427487B-157A-2C43-9017-316F41BF5E05}" dt="2024-04-10T13:07:03.533" v="9193"/>
          <ac:spMkLst>
            <pc:docMk/>
            <pc:sldMk cId="2730130860" sldId="411"/>
            <ac:spMk id="16" creationId="{5FEF9593-5E4C-834A-CA0E-A13F8568C7B2}"/>
          </ac:spMkLst>
        </pc:spChg>
        <pc:spChg chg="del">
          <ac:chgData name="Greiner, Thomas" userId="1cb1c007-9fab-41a4-9551-11dcb1ef4d26" providerId="ADAL" clId="{4427487B-157A-2C43-9017-316F41BF5E05}" dt="2024-04-12T09:14:22.196" v="10222" actId="478"/>
          <ac:spMkLst>
            <pc:docMk/>
            <pc:sldMk cId="2730130860" sldId="411"/>
            <ac:spMk id="18" creationId="{8715299F-3485-7ED6-5F27-464C438B1315}"/>
          </ac:spMkLst>
        </pc:spChg>
        <pc:spChg chg="add mod">
          <ac:chgData name="Greiner, Thomas" userId="1cb1c007-9fab-41a4-9551-11dcb1ef4d26" providerId="ADAL" clId="{4427487B-157A-2C43-9017-316F41BF5E05}" dt="2024-04-10T13:07:03.533" v="9193"/>
          <ac:spMkLst>
            <pc:docMk/>
            <pc:sldMk cId="2730130860" sldId="411"/>
            <ac:spMk id="19" creationId="{C36A90AD-F51F-CDA3-4D68-5A7624EB9017}"/>
          </ac:spMkLst>
        </pc:spChg>
        <pc:spChg chg="del">
          <ac:chgData name="Greiner, Thomas" userId="1cb1c007-9fab-41a4-9551-11dcb1ef4d26" providerId="ADAL" clId="{4427487B-157A-2C43-9017-316F41BF5E05}" dt="2024-04-12T09:44:31.325" v="10323" actId="478"/>
          <ac:spMkLst>
            <pc:docMk/>
            <pc:sldMk cId="2730130860" sldId="411"/>
            <ac:spMk id="20" creationId="{A9FAAE44-BA0A-B046-DAB8-7EB0A575D10B}"/>
          </ac:spMkLst>
        </pc:spChg>
        <pc:spChg chg="mod">
          <ac:chgData name="Greiner, Thomas" userId="1cb1c007-9fab-41a4-9551-11dcb1ef4d26" providerId="ADAL" clId="{4427487B-157A-2C43-9017-316F41BF5E05}" dt="2024-04-12T09:44:56.486" v="10330" actId="1076"/>
          <ac:spMkLst>
            <pc:docMk/>
            <pc:sldMk cId="2730130860" sldId="411"/>
            <ac:spMk id="21" creationId="{FC0E83B7-8097-8D14-BA4C-300FC75F8103}"/>
          </ac:spMkLst>
        </pc:spChg>
        <pc:spChg chg="add mod">
          <ac:chgData name="Greiner, Thomas" userId="1cb1c007-9fab-41a4-9551-11dcb1ef4d26" providerId="ADAL" clId="{4427487B-157A-2C43-9017-316F41BF5E05}" dt="2024-04-10T13:07:03.533" v="9193"/>
          <ac:spMkLst>
            <pc:docMk/>
            <pc:sldMk cId="2730130860" sldId="411"/>
            <ac:spMk id="23" creationId="{4AD4D76B-DA7E-EDD5-C32B-FE69A191B38C}"/>
          </ac:spMkLst>
        </pc:spChg>
        <pc:spChg chg="add mod">
          <ac:chgData name="Greiner, Thomas" userId="1cb1c007-9fab-41a4-9551-11dcb1ef4d26" providerId="ADAL" clId="{4427487B-157A-2C43-9017-316F41BF5E05}" dt="2024-04-10T13:07:03.533" v="9193"/>
          <ac:spMkLst>
            <pc:docMk/>
            <pc:sldMk cId="2730130860" sldId="411"/>
            <ac:spMk id="24" creationId="{0139DB06-AC3B-B635-E3D6-73F1114B363D}"/>
          </ac:spMkLst>
        </pc:spChg>
        <pc:spChg chg="add mod">
          <ac:chgData name="Greiner, Thomas" userId="1cb1c007-9fab-41a4-9551-11dcb1ef4d26" providerId="ADAL" clId="{4427487B-157A-2C43-9017-316F41BF5E05}" dt="2024-04-12T09:14:22.530" v="10223"/>
          <ac:spMkLst>
            <pc:docMk/>
            <pc:sldMk cId="2730130860" sldId="411"/>
            <ac:spMk id="25" creationId="{A7BA931C-031C-203A-6E9B-17733121F3AD}"/>
          </ac:spMkLst>
        </pc:spChg>
        <pc:spChg chg="add mod">
          <ac:chgData name="Greiner, Thomas" userId="1cb1c007-9fab-41a4-9551-11dcb1ef4d26" providerId="ADAL" clId="{4427487B-157A-2C43-9017-316F41BF5E05}" dt="2024-04-12T09:14:22.530" v="10223"/>
          <ac:spMkLst>
            <pc:docMk/>
            <pc:sldMk cId="2730130860" sldId="411"/>
            <ac:spMk id="26" creationId="{1F2686C1-8BFC-5D4E-0A3C-7CD0B7756AC5}"/>
          </ac:spMkLst>
        </pc:spChg>
        <pc:spChg chg="add mod">
          <ac:chgData name="Greiner, Thomas" userId="1cb1c007-9fab-41a4-9551-11dcb1ef4d26" providerId="ADAL" clId="{4427487B-157A-2C43-9017-316F41BF5E05}" dt="2024-04-12T09:44:38.572" v="10324"/>
          <ac:spMkLst>
            <pc:docMk/>
            <pc:sldMk cId="2730130860" sldId="411"/>
            <ac:spMk id="27" creationId="{EE917B1D-B8AE-6CE1-8A0B-60DB1A9CD80E}"/>
          </ac:spMkLst>
        </pc:spChg>
        <pc:spChg chg="add mod">
          <ac:chgData name="Greiner, Thomas" userId="1cb1c007-9fab-41a4-9551-11dcb1ef4d26" providerId="ADAL" clId="{4427487B-157A-2C43-9017-316F41BF5E05}" dt="2024-04-13T12:15:44.059" v="10604"/>
          <ac:spMkLst>
            <pc:docMk/>
            <pc:sldMk cId="2730130860" sldId="411"/>
            <ac:spMk id="28" creationId="{10B5B857-E6C0-83EA-92F0-0F87A829C7DF}"/>
          </ac:spMkLst>
        </pc:spChg>
        <pc:picChg chg="add mod">
          <ac:chgData name="Greiner, Thomas" userId="1cb1c007-9fab-41a4-9551-11dcb1ef4d26" providerId="ADAL" clId="{4427487B-157A-2C43-9017-316F41BF5E05}" dt="2024-04-09T12:47:22.343" v="2149"/>
          <ac:picMkLst>
            <pc:docMk/>
            <pc:sldMk cId="2730130860" sldId="411"/>
            <ac:picMk id="2" creationId="{811DC0A8-3825-F123-D76F-9C57703E5745}"/>
          </ac:picMkLst>
        </pc:picChg>
        <pc:picChg chg="del">
          <ac:chgData name="Greiner, Thomas" userId="1cb1c007-9fab-41a4-9551-11dcb1ef4d26" providerId="ADAL" clId="{4427487B-157A-2C43-9017-316F41BF5E05}" dt="2024-04-09T12:18:16.972" v="2133" actId="478"/>
          <ac:picMkLst>
            <pc:docMk/>
            <pc:sldMk cId="2730130860" sldId="411"/>
            <ac:picMk id="14" creationId="{8F1628FE-6238-7E19-F31A-E1189ACF55FE}"/>
          </ac:picMkLst>
        </pc:picChg>
        <pc:picChg chg="add mod">
          <ac:chgData name="Greiner, Thomas" userId="1cb1c007-9fab-41a4-9551-11dcb1ef4d26" providerId="ADAL" clId="{4427487B-157A-2C43-9017-316F41BF5E05}" dt="2024-04-10T13:07:03.533" v="9193"/>
          <ac:picMkLst>
            <pc:docMk/>
            <pc:sldMk cId="2730130860" sldId="411"/>
            <ac:picMk id="15" creationId="{9A10E777-9894-D480-0DE1-DA8A37FDCECE}"/>
          </ac:picMkLst>
        </pc:picChg>
        <pc:cxnChg chg="add mod">
          <ac:chgData name="Greiner, Thomas" userId="1cb1c007-9fab-41a4-9551-11dcb1ef4d26" providerId="ADAL" clId="{4427487B-157A-2C43-9017-316F41BF5E05}" dt="2024-04-12T09:44:59.212" v="10331" actId="1076"/>
          <ac:cxnSpMkLst>
            <pc:docMk/>
            <pc:sldMk cId="2730130860" sldId="411"/>
            <ac:cxnSpMk id="7" creationId="{59B41BEF-CFA4-97FD-65EC-F635DAABACEE}"/>
          </ac:cxnSpMkLst>
        </pc:cxnChg>
        <pc:cxnChg chg="add mod">
          <ac:chgData name="Greiner, Thomas" userId="1cb1c007-9fab-41a4-9551-11dcb1ef4d26" providerId="ADAL" clId="{4427487B-157A-2C43-9017-316F41BF5E05}" dt="2024-04-10T13:07:03.533" v="9193"/>
          <ac:cxnSpMkLst>
            <pc:docMk/>
            <pc:sldMk cId="2730130860" sldId="411"/>
            <ac:cxnSpMk id="11" creationId="{53C7B2B3-F57C-99AA-ADB1-68BCA05F49EE}"/>
          </ac:cxnSpMkLst>
        </pc:cxnChg>
        <pc:cxnChg chg="add mod">
          <ac:chgData name="Greiner, Thomas" userId="1cb1c007-9fab-41a4-9551-11dcb1ef4d26" providerId="ADAL" clId="{4427487B-157A-2C43-9017-316F41BF5E05}" dt="2024-04-10T13:07:03.533" v="9193"/>
          <ac:cxnSpMkLst>
            <pc:docMk/>
            <pc:sldMk cId="2730130860" sldId="411"/>
            <ac:cxnSpMk id="12" creationId="{25389016-A060-1B10-7767-4394E20FDBEB}"/>
          </ac:cxnSpMkLst>
        </pc:cxnChg>
        <pc:cxnChg chg="add mod">
          <ac:chgData name="Greiner, Thomas" userId="1cb1c007-9fab-41a4-9551-11dcb1ef4d26" providerId="ADAL" clId="{4427487B-157A-2C43-9017-316F41BF5E05}" dt="2024-04-10T13:07:03.533" v="9193"/>
          <ac:cxnSpMkLst>
            <pc:docMk/>
            <pc:sldMk cId="2730130860" sldId="411"/>
            <ac:cxnSpMk id="17" creationId="{187C0350-1DE4-32EE-0BC8-1123C9C1FA0C}"/>
          </ac:cxnSpMkLst>
        </pc:cxnChg>
        <pc:cxnChg chg="add mod">
          <ac:chgData name="Greiner, Thomas" userId="1cb1c007-9fab-41a4-9551-11dcb1ef4d26" providerId="ADAL" clId="{4427487B-157A-2C43-9017-316F41BF5E05}" dt="2024-04-10T13:07:03.533" v="9193"/>
          <ac:cxnSpMkLst>
            <pc:docMk/>
            <pc:sldMk cId="2730130860" sldId="411"/>
            <ac:cxnSpMk id="22" creationId="{ABF8DC35-85AA-672C-DE11-5A08D7472ECD}"/>
          </ac:cxnSpMkLst>
        </pc:cxnChg>
      </pc:sldChg>
      <pc:sldChg chg="delSp modSp add mod">
        <pc:chgData name="Greiner, Thomas" userId="1cb1c007-9fab-41a4-9551-11dcb1ef4d26" providerId="ADAL" clId="{4427487B-157A-2C43-9017-316F41BF5E05}" dt="2024-04-14T09:11:28.239" v="10796" actId="478"/>
        <pc:sldMkLst>
          <pc:docMk/>
          <pc:sldMk cId="3650747034" sldId="412"/>
        </pc:sldMkLst>
        <pc:spChg chg="del">
          <ac:chgData name="Greiner, Thomas" userId="1cb1c007-9fab-41a4-9551-11dcb1ef4d26" providerId="ADAL" clId="{4427487B-157A-2C43-9017-316F41BF5E05}" dt="2024-04-14T09:11:28.239" v="10796" actId="478"/>
          <ac:spMkLst>
            <pc:docMk/>
            <pc:sldMk cId="3650747034" sldId="412"/>
            <ac:spMk id="6" creationId="{0ACE8395-E7E2-726A-85C2-C95774778D4E}"/>
          </ac:spMkLst>
        </pc:spChg>
        <pc:spChg chg="mod">
          <ac:chgData name="Greiner, Thomas" userId="1cb1c007-9fab-41a4-9551-11dcb1ef4d26" providerId="ADAL" clId="{4427487B-157A-2C43-9017-316F41BF5E05}" dt="2024-04-12T08:17:06.757" v="9333"/>
          <ac:spMkLst>
            <pc:docMk/>
            <pc:sldMk cId="3650747034" sldId="412"/>
            <ac:spMk id="7" creationId="{B3D160B5-8763-1E39-099F-3DA91408F3B0}"/>
          </ac:spMkLst>
        </pc:spChg>
      </pc:sldChg>
      <pc:sldChg chg="addSp delSp modSp add mod">
        <pc:chgData name="Greiner, Thomas" userId="1cb1c007-9fab-41a4-9551-11dcb1ef4d26" providerId="ADAL" clId="{4427487B-157A-2C43-9017-316F41BF5E05}" dt="2024-04-12T09:40:31.283" v="10312"/>
        <pc:sldMkLst>
          <pc:docMk/>
          <pc:sldMk cId="1629646188" sldId="413"/>
        </pc:sldMkLst>
        <pc:spChg chg="add del mod">
          <ac:chgData name="Greiner, Thomas" userId="1cb1c007-9fab-41a4-9551-11dcb1ef4d26" providerId="ADAL" clId="{4427487B-157A-2C43-9017-316F41BF5E05}" dt="2024-04-12T09:40:31.034" v="10311" actId="478"/>
          <ac:spMkLst>
            <pc:docMk/>
            <pc:sldMk cId="1629646188" sldId="413"/>
            <ac:spMk id="6" creationId="{0D3A3571-99B0-B3BB-B7F8-313623D82A78}"/>
          </ac:spMkLst>
        </pc:spChg>
        <pc:spChg chg="mod">
          <ac:chgData name="Greiner, Thomas" userId="1cb1c007-9fab-41a4-9551-11dcb1ef4d26" providerId="ADAL" clId="{4427487B-157A-2C43-9017-316F41BF5E05}" dt="2024-04-10T12:00:37.592" v="9015"/>
          <ac:spMkLst>
            <pc:docMk/>
            <pc:sldMk cId="1629646188" sldId="413"/>
            <ac:spMk id="7" creationId="{E35ED0E1-07B5-2A5C-6552-B78AFE9341B9}"/>
          </ac:spMkLst>
        </pc:spChg>
        <pc:spChg chg="add mod">
          <ac:chgData name="Greiner, Thomas" userId="1cb1c007-9fab-41a4-9551-11dcb1ef4d26" providerId="ADAL" clId="{4427487B-157A-2C43-9017-316F41BF5E05}" dt="2024-04-12T09:40:31.283" v="10312"/>
          <ac:spMkLst>
            <pc:docMk/>
            <pc:sldMk cId="1629646188" sldId="413"/>
            <ac:spMk id="8" creationId="{CD067F66-155B-4909-3E24-0C93D1E32E73}"/>
          </ac:spMkLst>
        </pc:spChg>
      </pc:sldChg>
      <pc:sldChg chg="addSp delSp modSp add mod modNotesTx">
        <pc:chgData name="Greiner, Thomas" userId="1cb1c007-9fab-41a4-9551-11dcb1ef4d26" providerId="ADAL" clId="{4427487B-157A-2C43-9017-316F41BF5E05}" dt="2024-04-15T09:01:45.491" v="10962"/>
        <pc:sldMkLst>
          <pc:docMk/>
          <pc:sldMk cId="1447455987" sldId="414"/>
        </pc:sldMkLst>
        <pc:spChg chg="del">
          <ac:chgData name="Greiner, Thomas" userId="1cb1c007-9fab-41a4-9551-11dcb1ef4d26" providerId="ADAL" clId="{4427487B-157A-2C43-9017-316F41BF5E05}" dt="2024-04-12T09:30:53.949" v="10252" actId="478"/>
          <ac:spMkLst>
            <pc:docMk/>
            <pc:sldMk cId="1447455987" sldId="414"/>
            <ac:spMk id="6" creationId="{69C0B531-849A-3E5B-D1F2-9E180681DF4A}"/>
          </ac:spMkLst>
        </pc:spChg>
        <pc:spChg chg="mod">
          <ac:chgData name="Greiner, Thomas" userId="1cb1c007-9fab-41a4-9551-11dcb1ef4d26" providerId="ADAL" clId="{4427487B-157A-2C43-9017-316F41BF5E05}" dt="2024-04-15T09:01:45.491" v="10962"/>
          <ac:spMkLst>
            <pc:docMk/>
            <pc:sldMk cId="1447455987" sldId="414"/>
            <ac:spMk id="7" creationId="{E35ED0E1-07B5-2A5C-6552-B78AFE9341B9}"/>
          </ac:spMkLst>
        </pc:spChg>
        <pc:spChg chg="add mod">
          <ac:chgData name="Greiner, Thomas" userId="1cb1c007-9fab-41a4-9551-11dcb1ef4d26" providerId="ADAL" clId="{4427487B-157A-2C43-9017-316F41BF5E05}" dt="2024-04-12T09:38:26.282" v="10283"/>
          <ac:spMkLst>
            <pc:docMk/>
            <pc:sldMk cId="1447455987" sldId="414"/>
            <ac:spMk id="8" creationId="{6989A539-56F3-CE1A-D3D9-A8A4C47129B7}"/>
          </ac:spMkLst>
        </pc:spChg>
        <pc:spChg chg="del">
          <ac:chgData name="Greiner, Thomas" userId="1cb1c007-9fab-41a4-9551-11dcb1ef4d26" providerId="ADAL" clId="{4427487B-157A-2C43-9017-316F41BF5E05}" dt="2024-04-10T09:21:19.368" v="8810" actId="478"/>
          <ac:spMkLst>
            <pc:docMk/>
            <pc:sldMk cId="1447455987" sldId="414"/>
            <ac:spMk id="13" creationId="{156CD647-8729-7519-D8CC-0ED1D81F6FDC}"/>
          </ac:spMkLst>
        </pc:spChg>
        <pc:spChg chg="del">
          <ac:chgData name="Greiner, Thomas" userId="1cb1c007-9fab-41a4-9551-11dcb1ef4d26" providerId="ADAL" clId="{4427487B-157A-2C43-9017-316F41BF5E05}" dt="2024-04-10T09:21:23.174" v="8811" actId="478"/>
          <ac:spMkLst>
            <pc:docMk/>
            <pc:sldMk cId="1447455987" sldId="414"/>
            <ac:spMk id="14" creationId="{0FC16F07-0C82-0C8D-EA74-19979E4A68B9}"/>
          </ac:spMkLst>
        </pc:spChg>
        <pc:spChg chg="del">
          <ac:chgData name="Greiner, Thomas" userId="1cb1c007-9fab-41a4-9551-11dcb1ef4d26" providerId="ADAL" clId="{4427487B-157A-2C43-9017-316F41BF5E05}" dt="2024-04-15T09:00:05.092" v="10931" actId="478"/>
          <ac:spMkLst>
            <pc:docMk/>
            <pc:sldMk cId="1447455987" sldId="414"/>
            <ac:spMk id="18" creationId="{3EC40D62-DE0E-9E3B-53B7-E45B5F8CA1F3}"/>
          </ac:spMkLst>
        </pc:spChg>
      </pc:sldChg>
      <pc:sldChg chg="addSp delSp modSp add mod">
        <pc:chgData name="Greiner, Thomas" userId="1cb1c007-9fab-41a4-9551-11dcb1ef4d26" providerId="ADAL" clId="{4427487B-157A-2C43-9017-316F41BF5E05}" dt="2024-04-13T13:22:17.015" v="10776" actId="2711"/>
        <pc:sldMkLst>
          <pc:docMk/>
          <pc:sldMk cId="3082296135" sldId="415"/>
        </pc:sldMkLst>
        <pc:spChg chg="add mod">
          <ac:chgData name="Greiner, Thomas" userId="1cb1c007-9fab-41a4-9551-11dcb1ef4d26" providerId="ADAL" clId="{4427487B-157A-2C43-9017-316F41BF5E05}" dt="2024-04-13T12:59:30.910" v="10674" actId="1076"/>
          <ac:spMkLst>
            <pc:docMk/>
            <pc:sldMk cId="3082296135" sldId="415"/>
            <ac:spMk id="3" creationId="{7BCB340F-D830-3EBC-B3C3-04AB3AAC602B}"/>
          </ac:spMkLst>
        </pc:spChg>
        <pc:spChg chg="del">
          <ac:chgData name="Greiner, Thomas" userId="1cb1c007-9fab-41a4-9551-11dcb1ef4d26" providerId="ADAL" clId="{4427487B-157A-2C43-9017-316F41BF5E05}" dt="2024-04-10T10:43:52.712" v="8885" actId="478"/>
          <ac:spMkLst>
            <pc:docMk/>
            <pc:sldMk cId="3082296135" sldId="415"/>
            <ac:spMk id="3" creationId="{908A8F53-CFEA-B0BE-01F7-8DF785B9CD21}"/>
          </ac:spMkLst>
        </pc:spChg>
        <pc:spChg chg="add mod">
          <ac:chgData name="Greiner, Thomas" userId="1cb1c007-9fab-41a4-9551-11dcb1ef4d26" providerId="ADAL" clId="{4427487B-157A-2C43-9017-316F41BF5E05}" dt="2024-04-13T13:20:46.220" v="10767" actId="1076"/>
          <ac:spMkLst>
            <pc:docMk/>
            <pc:sldMk cId="3082296135" sldId="415"/>
            <ac:spMk id="4" creationId="{529F4820-D32C-7F35-4BE2-7586A6B24461}"/>
          </ac:spMkLst>
        </pc:spChg>
        <pc:spChg chg="add mod">
          <ac:chgData name="Greiner, Thomas" userId="1cb1c007-9fab-41a4-9551-11dcb1ef4d26" providerId="ADAL" clId="{4427487B-157A-2C43-9017-316F41BF5E05}" dt="2024-04-13T13:15:20.804" v="10748" actId="20577"/>
          <ac:spMkLst>
            <pc:docMk/>
            <pc:sldMk cId="3082296135" sldId="415"/>
            <ac:spMk id="5" creationId="{F0BC4D0C-B975-FE3D-4E42-A6DE4CA4BC37}"/>
          </ac:spMkLst>
        </pc:spChg>
        <pc:spChg chg="add mod">
          <ac:chgData name="Greiner, Thomas" userId="1cb1c007-9fab-41a4-9551-11dcb1ef4d26" providerId="ADAL" clId="{4427487B-157A-2C43-9017-316F41BF5E05}" dt="2024-04-13T13:15:26.173" v="10749" actId="1076"/>
          <ac:spMkLst>
            <pc:docMk/>
            <pc:sldMk cId="3082296135" sldId="415"/>
            <ac:spMk id="7" creationId="{C129BADA-490A-C1BA-0658-DBD71A526B4B}"/>
          </ac:spMkLst>
        </pc:spChg>
        <pc:spChg chg="del">
          <ac:chgData name="Greiner, Thomas" userId="1cb1c007-9fab-41a4-9551-11dcb1ef4d26" providerId="ADAL" clId="{4427487B-157A-2C43-9017-316F41BF5E05}" dt="2024-04-10T10:43:52.712" v="8885" actId="478"/>
          <ac:spMkLst>
            <pc:docMk/>
            <pc:sldMk cId="3082296135" sldId="415"/>
            <ac:spMk id="8" creationId="{F2390486-49C0-C8F0-26BD-21068869DA1A}"/>
          </ac:spMkLst>
        </pc:spChg>
        <pc:spChg chg="del">
          <ac:chgData name="Greiner, Thomas" userId="1cb1c007-9fab-41a4-9551-11dcb1ef4d26" providerId="ADAL" clId="{4427487B-157A-2C43-9017-316F41BF5E05}" dt="2024-04-10T10:43:52.712" v="8885" actId="478"/>
          <ac:spMkLst>
            <pc:docMk/>
            <pc:sldMk cId="3082296135" sldId="415"/>
            <ac:spMk id="9" creationId="{D13AFC9E-110A-8F2A-8149-C0912718D97A}"/>
          </ac:spMkLst>
        </pc:spChg>
        <pc:spChg chg="del">
          <ac:chgData name="Greiner, Thomas" userId="1cb1c007-9fab-41a4-9551-11dcb1ef4d26" providerId="ADAL" clId="{4427487B-157A-2C43-9017-316F41BF5E05}" dt="2024-04-10T10:43:52.712" v="8885" actId="478"/>
          <ac:spMkLst>
            <pc:docMk/>
            <pc:sldMk cId="3082296135" sldId="415"/>
            <ac:spMk id="10" creationId="{814F7623-6E01-0FCD-53C4-7CE43AEF6B21}"/>
          </ac:spMkLst>
        </pc:spChg>
        <pc:spChg chg="add mod">
          <ac:chgData name="Greiner, Thomas" userId="1cb1c007-9fab-41a4-9551-11dcb1ef4d26" providerId="ADAL" clId="{4427487B-157A-2C43-9017-316F41BF5E05}" dt="2024-04-13T13:21:33.599" v="10773" actId="1076"/>
          <ac:spMkLst>
            <pc:docMk/>
            <pc:sldMk cId="3082296135" sldId="415"/>
            <ac:spMk id="10" creationId="{E86DA5C0-31D7-A338-6FA0-4FFC61FBDDB3}"/>
          </ac:spMkLst>
        </pc:spChg>
        <pc:spChg chg="del">
          <ac:chgData name="Greiner, Thomas" userId="1cb1c007-9fab-41a4-9551-11dcb1ef4d26" providerId="ADAL" clId="{4427487B-157A-2C43-9017-316F41BF5E05}" dt="2024-04-10T10:43:52.712" v="8885" actId="478"/>
          <ac:spMkLst>
            <pc:docMk/>
            <pc:sldMk cId="3082296135" sldId="415"/>
            <ac:spMk id="11" creationId="{DC5E5690-F96C-FE1E-0590-A099B5463E4C}"/>
          </ac:spMkLst>
        </pc:spChg>
        <pc:spChg chg="del">
          <ac:chgData name="Greiner, Thomas" userId="1cb1c007-9fab-41a4-9551-11dcb1ef4d26" providerId="ADAL" clId="{4427487B-157A-2C43-9017-316F41BF5E05}" dt="2024-04-10T10:43:52.712" v="8885" actId="478"/>
          <ac:spMkLst>
            <pc:docMk/>
            <pc:sldMk cId="3082296135" sldId="415"/>
            <ac:spMk id="12" creationId="{4F2F7695-E7D4-354B-2029-DBF04A86D319}"/>
          </ac:spMkLst>
        </pc:spChg>
        <pc:spChg chg="add mod">
          <ac:chgData name="Greiner, Thomas" userId="1cb1c007-9fab-41a4-9551-11dcb1ef4d26" providerId="ADAL" clId="{4427487B-157A-2C43-9017-316F41BF5E05}" dt="2024-04-13T13:21:28.223" v="10772" actId="1076"/>
          <ac:spMkLst>
            <pc:docMk/>
            <pc:sldMk cId="3082296135" sldId="415"/>
            <ac:spMk id="13" creationId="{C284809E-BA00-7835-D218-3A3FFAA7318E}"/>
          </ac:spMkLst>
        </pc:spChg>
        <pc:spChg chg="del">
          <ac:chgData name="Greiner, Thomas" userId="1cb1c007-9fab-41a4-9551-11dcb1ef4d26" providerId="ADAL" clId="{4427487B-157A-2C43-9017-316F41BF5E05}" dt="2024-04-10T10:43:52.712" v="8885" actId="478"/>
          <ac:spMkLst>
            <pc:docMk/>
            <pc:sldMk cId="3082296135" sldId="415"/>
            <ac:spMk id="14" creationId="{6072B5E4-B527-BB91-CD0B-5BF5884B349D}"/>
          </ac:spMkLst>
        </pc:spChg>
        <pc:spChg chg="del">
          <ac:chgData name="Greiner, Thomas" userId="1cb1c007-9fab-41a4-9551-11dcb1ef4d26" providerId="ADAL" clId="{4427487B-157A-2C43-9017-316F41BF5E05}" dt="2024-04-10T10:43:52.712" v="8885" actId="478"/>
          <ac:spMkLst>
            <pc:docMk/>
            <pc:sldMk cId="3082296135" sldId="415"/>
            <ac:spMk id="15" creationId="{E730DCBB-DCA0-841B-3A19-885CD30FD243}"/>
          </ac:spMkLst>
        </pc:spChg>
        <pc:spChg chg="add del">
          <ac:chgData name="Greiner, Thomas" userId="1cb1c007-9fab-41a4-9551-11dcb1ef4d26" providerId="ADAL" clId="{4427487B-157A-2C43-9017-316F41BF5E05}" dt="2024-04-13T13:10:05.417" v="10723" actId="478"/>
          <ac:spMkLst>
            <pc:docMk/>
            <pc:sldMk cId="3082296135" sldId="415"/>
            <ac:spMk id="17" creationId="{35780934-20B5-4A8D-AE9E-CC157A8B848F}"/>
          </ac:spMkLst>
        </pc:spChg>
        <pc:spChg chg="del">
          <ac:chgData name="Greiner, Thomas" userId="1cb1c007-9fab-41a4-9551-11dcb1ef4d26" providerId="ADAL" clId="{4427487B-157A-2C43-9017-316F41BF5E05}" dt="2024-04-10T10:43:52.712" v="8885" actId="478"/>
          <ac:spMkLst>
            <pc:docMk/>
            <pc:sldMk cId="3082296135" sldId="415"/>
            <ac:spMk id="17" creationId="{48D2D936-A38F-0E02-3EC6-43E6C4859CE6}"/>
          </ac:spMkLst>
        </pc:spChg>
        <pc:spChg chg="del">
          <ac:chgData name="Greiner, Thomas" userId="1cb1c007-9fab-41a4-9551-11dcb1ef4d26" providerId="ADAL" clId="{4427487B-157A-2C43-9017-316F41BF5E05}" dt="2024-04-10T10:43:52.712" v="8885" actId="478"/>
          <ac:spMkLst>
            <pc:docMk/>
            <pc:sldMk cId="3082296135" sldId="415"/>
            <ac:spMk id="18" creationId="{7B86345C-AFCB-9EDD-8CB1-AE44B9B828EF}"/>
          </ac:spMkLst>
        </pc:spChg>
        <pc:spChg chg="add mod">
          <ac:chgData name="Greiner, Thomas" userId="1cb1c007-9fab-41a4-9551-11dcb1ef4d26" providerId="ADAL" clId="{4427487B-157A-2C43-9017-316F41BF5E05}" dt="2024-04-13T13:22:06.685" v="10774" actId="2711"/>
          <ac:spMkLst>
            <pc:docMk/>
            <pc:sldMk cId="3082296135" sldId="415"/>
            <ac:spMk id="19" creationId="{34BE2573-3C26-0188-9F58-B2E3DD4B7605}"/>
          </ac:spMkLst>
        </pc:spChg>
        <pc:spChg chg="del">
          <ac:chgData name="Greiner, Thomas" userId="1cb1c007-9fab-41a4-9551-11dcb1ef4d26" providerId="ADAL" clId="{4427487B-157A-2C43-9017-316F41BF5E05}" dt="2024-04-10T10:43:52.712" v="8885" actId="478"/>
          <ac:spMkLst>
            <pc:docMk/>
            <pc:sldMk cId="3082296135" sldId="415"/>
            <ac:spMk id="19" creationId="{C0DF448D-B191-79F8-6030-FE086874A4DB}"/>
          </ac:spMkLst>
        </pc:spChg>
        <pc:spChg chg="del">
          <ac:chgData name="Greiner, Thomas" userId="1cb1c007-9fab-41a4-9551-11dcb1ef4d26" providerId="ADAL" clId="{4427487B-157A-2C43-9017-316F41BF5E05}" dt="2024-04-10T10:43:52.712" v="8885" actId="478"/>
          <ac:spMkLst>
            <pc:docMk/>
            <pc:sldMk cId="3082296135" sldId="415"/>
            <ac:spMk id="20" creationId="{7F44EFD3-296E-140C-24D2-4465629026ED}"/>
          </ac:spMkLst>
        </pc:spChg>
        <pc:spChg chg="add mod">
          <ac:chgData name="Greiner, Thomas" userId="1cb1c007-9fab-41a4-9551-11dcb1ef4d26" providerId="ADAL" clId="{4427487B-157A-2C43-9017-316F41BF5E05}" dt="2024-04-13T12:58:18.837" v="10639" actId="20577"/>
          <ac:spMkLst>
            <pc:docMk/>
            <pc:sldMk cId="3082296135" sldId="415"/>
            <ac:spMk id="21" creationId="{EECB14E5-8CB1-13A9-43CD-EA450F00379C}"/>
          </ac:spMkLst>
        </pc:spChg>
        <pc:spChg chg="add mod">
          <ac:chgData name="Greiner, Thomas" userId="1cb1c007-9fab-41a4-9551-11dcb1ef4d26" providerId="ADAL" clId="{4427487B-157A-2C43-9017-316F41BF5E05}" dt="2024-04-13T13:22:10.853" v="10775" actId="2711"/>
          <ac:spMkLst>
            <pc:docMk/>
            <pc:sldMk cId="3082296135" sldId="415"/>
            <ac:spMk id="22" creationId="{6D2A9822-6308-3176-39B2-EDB50060CA3C}"/>
          </ac:spMkLst>
        </pc:spChg>
        <pc:spChg chg="add mod">
          <ac:chgData name="Greiner, Thomas" userId="1cb1c007-9fab-41a4-9551-11dcb1ef4d26" providerId="ADAL" clId="{4427487B-157A-2C43-9017-316F41BF5E05}" dt="2024-04-13T13:22:17.015" v="10776" actId="2711"/>
          <ac:spMkLst>
            <pc:docMk/>
            <pc:sldMk cId="3082296135" sldId="415"/>
            <ac:spMk id="24" creationId="{B3486939-0B77-E816-0B7F-128A6209DC6E}"/>
          </ac:spMkLst>
        </pc:spChg>
        <pc:spChg chg="add mod">
          <ac:chgData name="Greiner, Thomas" userId="1cb1c007-9fab-41a4-9551-11dcb1ef4d26" providerId="ADAL" clId="{4427487B-157A-2C43-9017-316F41BF5E05}" dt="2024-04-13T13:19:20.019" v="10760" actId="1076"/>
          <ac:spMkLst>
            <pc:docMk/>
            <pc:sldMk cId="3082296135" sldId="415"/>
            <ac:spMk id="27" creationId="{112BB3BA-E816-6BFA-36F3-1C6C2CAA3195}"/>
          </ac:spMkLst>
        </pc:spChg>
        <pc:spChg chg="del">
          <ac:chgData name="Greiner, Thomas" userId="1cb1c007-9fab-41a4-9551-11dcb1ef4d26" providerId="ADAL" clId="{4427487B-157A-2C43-9017-316F41BF5E05}" dt="2024-04-10T10:43:52.712" v="8885" actId="478"/>
          <ac:spMkLst>
            <pc:docMk/>
            <pc:sldMk cId="3082296135" sldId="415"/>
            <ac:spMk id="30" creationId="{B1D2C605-4BA0-2213-73E0-857B2A94C588}"/>
          </ac:spMkLst>
        </pc:spChg>
        <pc:spChg chg="del">
          <ac:chgData name="Greiner, Thomas" userId="1cb1c007-9fab-41a4-9551-11dcb1ef4d26" providerId="ADAL" clId="{4427487B-157A-2C43-9017-316F41BF5E05}" dt="2024-04-10T10:43:52.712" v="8885" actId="478"/>
          <ac:spMkLst>
            <pc:docMk/>
            <pc:sldMk cId="3082296135" sldId="415"/>
            <ac:spMk id="31" creationId="{3F40A732-F582-847E-DC51-3624C6CB5C91}"/>
          </ac:spMkLst>
        </pc:spChg>
        <pc:spChg chg="del">
          <ac:chgData name="Greiner, Thomas" userId="1cb1c007-9fab-41a4-9551-11dcb1ef4d26" providerId="ADAL" clId="{4427487B-157A-2C43-9017-316F41BF5E05}" dt="2024-04-10T10:43:52.712" v="8885" actId="478"/>
          <ac:spMkLst>
            <pc:docMk/>
            <pc:sldMk cId="3082296135" sldId="415"/>
            <ac:spMk id="33" creationId="{BCE20CF8-CC6D-333A-3424-343F35BB3E8D}"/>
          </ac:spMkLst>
        </pc:spChg>
        <pc:spChg chg="del">
          <ac:chgData name="Greiner, Thomas" userId="1cb1c007-9fab-41a4-9551-11dcb1ef4d26" providerId="ADAL" clId="{4427487B-157A-2C43-9017-316F41BF5E05}" dt="2024-04-10T10:43:52.712" v="8885" actId="478"/>
          <ac:spMkLst>
            <pc:docMk/>
            <pc:sldMk cId="3082296135" sldId="415"/>
            <ac:spMk id="40" creationId="{7942F111-AD99-A715-C17B-7BCCB64F44FA}"/>
          </ac:spMkLst>
        </pc:spChg>
        <pc:spChg chg="del">
          <ac:chgData name="Greiner, Thomas" userId="1cb1c007-9fab-41a4-9551-11dcb1ef4d26" providerId="ADAL" clId="{4427487B-157A-2C43-9017-316F41BF5E05}" dt="2024-04-10T10:43:52.712" v="8885" actId="478"/>
          <ac:spMkLst>
            <pc:docMk/>
            <pc:sldMk cId="3082296135" sldId="415"/>
            <ac:spMk id="41" creationId="{1B973E37-7565-2E88-68EA-6DEF1DF7346E}"/>
          </ac:spMkLst>
        </pc:spChg>
        <pc:spChg chg="del">
          <ac:chgData name="Greiner, Thomas" userId="1cb1c007-9fab-41a4-9551-11dcb1ef4d26" providerId="ADAL" clId="{4427487B-157A-2C43-9017-316F41BF5E05}" dt="2024-04-10T10:43:52.712" v="8885" actId="478"/>
          <ac:spMkLst>
            <pc:docMk/>
            <pc:sldMk cId="3082296135" sldId="415"/>
            <ac:spMk id="47" creationId="{63393F16-8386-D180-AD91-B21F5651E052}"/>
          </ac:spMkLst>
        </pc:spChg>
        <pc:spChg chg="del">
          <ac:chgData name="Greiner, Thomas" userId="1cb1c007-9fab-41a4-9551-11dcb1ef4d26" providerId="ADAL" clId="{4427487B-157A-2C43-9017-316F41BF5E05}" dt="2024-04-10T10:43:52.712" v="8885" actId="478"/>
          <ac:spMkLst>
            <pc:docMk/>
            <pc:sldMk cId="3082296135" sldId="415"/>
            <ac:spMk id="48" creationId="{AB3ECC6E-8DCE-FFD1-BE18-060738596E3C}"/>
          </ac:spMkLst>
        </pc:spChg>
        <pc:spChg chg="del">
          <ac:chgData name="Greiner, Thomas" userId="1cb1c007-9fab-41a4-9551-11dcb1ef4d26" providerId="ADAL" clId="{4427487B-157A-2C43-9017-316F41BF5E05}" dt="2024-04-10T10:43:52.712" v="8885" actId="478"/>
          <ac:spMkLst>
            <pc:docMk/>
            <pc:sldMk cId="3082296135" sldId="415"/>
            <ac:spMk id="50" creationId="{61E3AD85-DA61-EC7F-38CA-0E0EE3E6AD06}"/>
          </ac:spMkLst>
        </pc:spChg>
        <pc:spChg chg="del">
          <ac:chgData name="Greiner, Thomas" userId="1cb1c007-9fab-41a4-9551-11dcb1ef4d26" providerId="ADAL" clId="{4427487B-157A-2C43-9017-316F41BF5E05}" dt="2024-04-10T10:43:52.712" v="8885" actId="478"/>
          <ac:spMkLst>
            <pc:docMk/>
            <pc:sldMk cId="3082296135" sldId="415"/>
            <ac:spMk id="52" creationId="{478A8A65-3830-5036-78C6-D606AA748A8F}"/>
          </ac:spMkLst>
        </pc:spChg>
        <pc:graphicFrameChg chg="del">
          <ac:chgData name="Greiner, Thomas" userId="1cb1c007-9fab-41a4-9551-11dcb1ef4d26" providerId="ADAL" clId="{4427487B-157A-2C43-9017-316F41BF5E05}" dt="2024-04-10T10:43:52.712" v="8885" actId="478"/>
          <ac:graphicFrameMkLst>
            <pc:docMk/>
            <pc:sldMk cId="3082296135" sldId="415"/>
            <ac:graphicFrameMk id="13" creationId="{BF5D2881-8C6F-CEE6-D791-CD3BCF08EACC}"/>
          </ac:graphicFrameMkLst>
        </pc:graphicFrameChg>
        <pc:picChg chg="del">
          <ac:chgData name="Greiner, Thomas" userId="1cb1c007-9fab-41a4-9551-11dcb1ef4d26" providerId="ADAL" clId="{4427487B-157A-2C43-9017-316F41BF5E05}" dt="2024-04-10T10:43:52.712" v="8885" actId="478"/>
          <ac:picMkLst>
            <pc:docMk/>
            <pc:sldMk cId="3082296135" sldId="415"/>
            <ac:picMk id="2" creationId="{70DC5EC5-ADC1-BBA5-5F15-EB043473C3DE}"/>
          </ac:picMkLst>
        </pc:picChg>
        <pc:picChg chg="add mod">
          <ac:chgData name="Greiner, Thomas" userId="1cb1c007-9fab-41a4-9551-11dcb1ef4d26" providerId="ADAL" clId="{4427487B-157A-2C43-9017-316F41BF5E05}" dt="2024-04-13T13:15:26.173" v="10749" actId="1076"/>
          <ac:picMkLst>
            <pc:docMk/>
            <pc:sldMk cId="3082296135" sldId="415"/>
            <ac:picMk id="2" creationId="{9F1D37B6-1E08-0807-2BDA-1830B0E77826}"/>
          </ac:picMkLst>
        </pc:picChg>
        <pc:picChg chg="add mod">
          <ac:chgData name="Greiner, Thomas" userId="1cb1c007-9fab-41a4-9551-11dcb1ef4d26" providerId="ADAL" clId="{4427487B-157A-2C43-9017-316F41BF5E05}" dt="2024-04-13T13:21:33.599" v="10773" actId="1076"/>
          <ac:picMkLst>
            <pc:docMk/>
            <pc:sldMk cId="3082296135" sldId="415"/>
            <ac:picMk id="8" creationId="{D930D435-AC07-4C34-AB03-C91DB9920D5D}"/>
          </ac:picMkLst>
        </pc:picChg>
        <pc:picChg chg="add mod">
          <ac:chgData name="Greiner, Thomas" userId="1cb1c007-9fab-41a4-9551-11dcb1ef4d26" providerId="ADAL" clId="{4427487B-157A-2C43-9017-316F41BF5E05}" dt="2024-04-13T13:21:28.223" v="10772" actId="1076"/>
          <ac:picMkLst>
            <pc:docMk/>
            <pc:sldMk cId="3082296135" sldId="415"/>
            <ac:picMk id="11" creationId="{5CAFE03C-622A-27A8-49C6-8C3BD97AB354}"/>
          </ac:picMkLst>
        </pc:picChg>
        <pc:picChg chg="add mod">
          <ac:chgData name="Greiner, Thomas" userId="1cb1c007-9fab-41a4-9551-11dcb1ef4d26" providerId="ADAL" clId="{4427487B-157A-2C43-9017-316F41BF5E05}" dt="2024-04-13T13:20:46.220" v="10767" actId="1076"/>
          <ac:picMkLst>
            <pc:docMk/>
            <pc:sldMk cId="3082296135" sldId="415"/>
            <ac:picMk id="14" creationId="{FE87A8A0-C82E-308B-FE2E-027AED274EDF}"/>
          </ac:picMkLst>
        </pc:picChg>
        <pc:picChg chg="add mod">
          <ac:chgData name="Greiner, Thomas" userId="1cb1c007-9fab-41a4-9551-11dcb1ef4d26" providerId="ADAL" clId="{4427487B-157A-2C43-9017-316F41BF5E05}" dt="2024-04-13T13:20:46.220" v="10767" actId="1076"/>
          <ac:picMkLst>
            <pc:docMk/>
            <pc:sldMk cId="3082296135" sldId="415"/>
            <ac:picMk id="15" creationId="{C6E9E629-E308-0E60-F5EA-1F0A7E2C135C}"/>
          </ac:picMkLst>
        </pc:picChg>
        <pc:picChg chg="del">
          <ac:chgData name="Greiner, Thomas" userId="1cb1c007-9fab-41a4-9551-11dcb1ef4d26" providerId="ADAL" clId="{4427487B-157A-2C43-9017-316F41BF5E05}" dt="2024-04-10T10:43:52.712" v="8885" actId="478"/>
          <ac:picMkLst>
            <pc:docMk/>
            <pc:sldMk cId="3082296135" sldId="415"/>
            <ac:picMk id="16" creationId="{16AD5C19-D710-809A-41A8-8052C68B713F}"/>
          </ac:picMkLst>
        </pc:picChg>
        <pc:picChg chg="add mod">
          <ac:chgData name="Greiner, Thomas" userId="1cb1c007-9fab-41a4-9551-11dcb1ef4d26" providerId="ADAL" clId="{4427487B-157A-2C43-9017-316F41BF5E05}" dt="2024-04-13T13:18:49.262" v="10754" actId="1076"/>
          <ac:picMkLst>
            <pc:docMk/>
            <pc:sldMk cId="3082296135" sldId="415"/>
            <ac:picMk id="25" creationId="{ED710F93-4E07-EAB0-F35A-B757BA837068}"/>
          </ac:picMkLst>
        </pc:picChg>
        <pc:picChg chg="add mod">
          <ac:chgData name="Greiner, Thomas" userId="1cb1c007-9fab-41a4-9551-11dcb1ef4d26" providerId="ADAL" clId="{4427487B-157A-2C43-9017-316F41BF5E05}" dt="2024-04-13T13:20:15.483" v="10766" actId="14100"/>
          <ac:picMkLst>
            <pc:docMk/>
            <pc:sldMk cId="3082296135" sldId="415"/>
            <ac:picMk id="28" creationId="{DDC72A54-45E9-5172-BF2F-A37A0CE3D28E}"/>
          </ac:picMkLst>
        </pc:picChg>
        <pc:picChg chg="del">
          <ac:chgData name="Greiner, Thomas" userId="1cb1c007-9fab-41a4-9551-11dcb1ef4d26" providerId="ADAL" clId="{4427487B-157A-2C43-9017-316F41BF5E05}" dt="2024-04-10T10:43:52.712" v="8885" actId="478"/>
          <ac:picMkLst>
            <pc:docMk/>
            <pc:sldMk cId="3082296135" sldId="415"/>
            <ac:picMk id="32" creationId="{9D46F2E8-D070-59A8-CA33-F76166882E8E}"/>
          </ac:picMkLst>
        </pc:picChg>
        <pc:cxnChg chg="del">
          <ac:chgData name="Greiner, Thomas" userId="1cb1c007-9fab-41a4-9551-11dcb1ef4d26" providerId="ADAL" clId="{4427487B-157A-2C43-9017-316F41BF5E05}" dt="2024-04-10T10:43:52.712" v="8885" actId="478"/>
          <ac:cxnSpMkLst>
            <pc:docMk/>
            <pc:sldMk cId="3082296135" sldId="415"/>
            <ac:cxnSpMk id="4" creationId="{4D4F9995-B12B-9E21-6C19-664201998A83}"/>
          </ac:cxnSpMkLst>
        </pc:cxnChg>
        <pc:cxnChg chg="del">
          <ac:chgData name="Greiner, Thomas" userId="1cb1c007-9fab-41a4-9551-11dcb1ef4d26" providerId="ADAL" clId="{4427487B-157A-2C43-9017-316F41BF5E05}" dt="2024-04-10T10:43:52.712" v="8885" actId="478"/>
          <ac:cxnSpMkLst>
            <pc:docMk/>
            <pc:sldMk cId="3082296135" sldId="415"/>
            <ac:cxnSpMk id="5" creationId="{8F19146C-3B81-2113-DCA1-C9EB661B3B7A}"/>
          </ac:cxnSpMkLst>
        </pc:cxnChg>
        <pc:cxnChg chg="del">
          <ac:chgData name="Greiner, Thomas" userId="1cb1c007-9fab-41a4-9551-11dcb1ef4d26" providerId="ADAL" clId="{4427487B-157A-2C43-9017-316F41BF5E05}" dt="2024-04-10T10:43:52.712" v="8885" actId="478"/>
          <ac:cxnSpMkLst>
            <pc:docMk/>
            <pc:sldMk cId="3082296135" sldId="415"/>
            <ac:cxnSpMk id="6" creationId="{5F0FB407-0EC5-E888-5B27-5B0CECA1C4FE}"/>
          </ac:cxnSpMkLst>
        </pc:cxnChg>
        <pc:cxnChg chg="del">
          <ac:chgData name="Greiner, Thomas" userId="1cb1c007-9fab-41a4-9551-11dcb1ef4d26" providerId="ADAL" clId="{4427487B-157A-2C43-9017-316F41BF5E05}" dt="2024-04-10T10:43:52.712" v="8885" actId="478"/>
          <ac:cxnSpMkLst>
            <pc:docMk/>
            <pc:sldMk cId="3082296135" sldId="415"/>
            <ac:cxnSpMk id="7" creationId="{4C47596F-ACCE-5376-8317-079FB02C8D6B}"/>
          </ac:cxnSpMkLst>
        </pc:cxnChg>
        <pc:cxnChg chg="del">
          <ac:chgData name="Greiner, Thomas" userId="1cb1c007-9fab-41a4-9551-11dcb1ef4d26" providerId="ADAL" clId="{4427487B-157A-2C43-9017-316F41BF5E05}" dt="2024-04-10T10:43:52.712" v="8885" actId="478"/>
          <ac:cxnSpMkLst>
            <pc:docMk/>
            <pc:sldMk cId="3082296135" sldId="415"/>
            <ac:cxnSpMk id="25" creationId="{197070A3-040D-F1A8-E62A-BEC25D95CE8D}"/>
          </ac:cxnSpMkLst>
        </pc:cxnChg>
        <pc:cxnChg chg="del">
          <ac:chgData name="Greiner, Thomas" userId="1cb1c007-9fab-41a4-9551-11dcb1ef4d26" providerId="ADAL" clId="{4427487B-157A-2C43-9017-316F41BF5E05}" dt="2024-04-10T10:43:52.712" v="8885" actId="478"/>
          <ac:cxnSpMkLst>
            <pc:docMk/>
            <pc:sldMk cId="3082296135" sldId="415"/>
            <ac:cxnSpMk id="26" creationId="{73CE22DD-F2C2-3E03-F210-6308C941A052}"/>
          </ac:cxnSpMkLst>
        </pc:cxnChg>
        <pc:cxnChg chg="del">
          <ac:chgData name="Greiner, Thomas" userId="1cb1c007-9fab-41a4-9551-11dcb1ef4d26" providerId="ADAL" clId="{4427487B-157A-2C43-9017-316F41BF5E05}" dt="2024-04-10T10:43:52.712" v="8885" actId="478"/>
          <ac:cxnSpMkLst>
            <pc:docMk/>
            <pc:sldMk cId="3082296135" sldId="415"/>
            <ac:cxnSpMk id="27" creationId="{50840F47-CA49-DECF-DA55-C303A104751C}"/>
          </ac:cxnSpMkLst>
        </pc:cxnChg>
        <pc:cxnChg chg="del">
          <ac:chgData name="Greiner, Thomas" userId="1cb1c007-9fab-41a4-9551-11dcb1ef4d26" providerId="ADAL" clId="{4427487B-157A-2C43-9017-316F41BF5E05}" dt="2024-04-10T10:43:52.712" v="8885" actId="478"/>
          <ac:cxnSpMkLst>
            <pc:docMk/>
            <pc:sldMk cId="3082296135" sldId="415"/>
            <ac:cxnSpMk id="28" creationId="{414C65FC-BFFF-C419-5E67-DB0789A79503}"/>
          </ac:cxnSpMkLst>
        </pc:cxnChg>
        <pc:cxnChg chg="del">
          <ac:chgData name="Greiner, Thomas" userId="1cb1c007-9fab-41a4-9551-11dcb1ef4d26" providerId="ADAL" clId="{4427487B-157A-2C43-9017-316F41BF5E05}" dt="2024-04-10T10:43:52.712" v="8885" actId="478"/>
          <ac:cxnSpMkLst>
            <pc:docMk/>
            <pc:sldMk cId="3082296135" sldId="415"/>
            <ac:cxnSpMk id="29" creationId="{F8987495-F99E-FE96-40E4-A740E6563B3C}"/>
          </ac:cxnSpMkLst>
        </pc:cxnChg>
        <pc:cxnChg chg="del">
          <ac:chgData name="Greiner, Thomas" userId="1cb1c007-9fab-41a4-9551-11dcb1ef4d26" providerId="ADAL" clId="{4427487B-157A-2C43-9017-316F41BF5E05}" dt="2024-04-10T10:43:52.712" v="8885" actId="478"/>
          <ac:cxnSpMkLst>
            <pc:docMk/>
            <pc:sldMk cId="3082296135" sldId="415"/>
            <ac:cxnSpMk id="42" creationId="{8314C94E-D2E3-E281-C12A-9E2DADD1DBB6}"/>
          </ac:cxnSpMkLst>
        </pc:cxnChg>
        <pc:cxnChg chg="del">
          <ac:chgData name="Greiner, Thomas" userId="1cb1c007-9fab-41a4-9551-11dcb1ef4d26" providerId="ADAL" clId="{4427487B-157A-2C43-9017-316F41BF5E05}" dt="2024-04-10T10:43:52.712" v="8885" actId="478"/>
          <ac:cxnSpMkLst>
            <pc:docMk/>
            <pc:sldMk cId="3082296135" sldId="415"/>
            <ac:cxnSpMk id="43" creationId="{FBB595DD-99C7-73F1-7CB8-CEFAC4E66582}"/>
          </ac:cxnSpMkLst>
        </pc:cxnChg>
        <pc:cxnChg chg="del">
          <ac:chgData name="Greiner, Thomas" userId="1cb1c007-9fab-41a4-9551-11dcb1ef4d26" providerId="ADAL" clId="{4427487B-157A-2C43-9017-316F41BF5E05}" dt="2024-04-10T10:43:52.712" v="8885" actId="478"/>
          <ac:cxnSpMkLst>
            <pc:docMk/>
            <pc:sldMk cId="3082296135" sldId="415"/>
            <ac:cxnSpMk id="45" creationId="{A35C365C-C048-ED65-F298-34C922C0B5C6}"/>
          </ac:cxnSpMkLst>
        </pc:cxnChg>
        <pc:cxnChg chg="del">
          <ac:chgData name="Greiner, Thomas" userId="1cb1c007-9fab-41a4-9551-11dcb1ef4d26" providerId="ADAL" clId="{4427487B-157A-2C43-9017-316F41BF5E05}" dt="2024-04-10T10:43:52.712" v="8885" actId="478"/>
          <ac:cxnSpMkLst>
            <pc:docMk/>
            <pc:sldMk cId="3082296135" sldId="415"/>
            <ac:cxnSpMk id="46" creationId="{93CFCA9F-1A76-0299-FCA2-4B0A6E5AF0ED}"/>
          </ac:cxnSpMkLst>
        </pc:cxnChg>
      </pc:sldChg>
      <pc:sldChg chg="addSp delSp modSp add mod">
        <pc:chgData name="Greiner, Thomas" userId="1cb1c007-9fab-41a4-9551-11dcb1ef4d26" providerId="ADAL" clId="{4427487B-157A-2C43-9017-316F41BF5E05}" dt="2024-04-12T12:39:43.927" v="10501" actId="207"/>
        <pc:sldMkLst>
          <pc:docMk/>
          <pc:sldMk cId="4126581930" sldId="416"/>
        </pc:sldMkLst>
        <pc:spChg chg="mod">
          <ac:chgData name="Greiner, Thomas" userId="1cb1c007-9fab-41a4-9551-11dcb1ef4d26" providerId="ADAL" clId="{4427487B-157A-2C43-9017-316F41BF5E05}" dt="2024-04-12T12:38:42.405" v="10498" actId="207"/>
          <ac:spMkLst>
            <pc:docMk/>
            <pc:sldMk cId="4126581930" sldId="416"/>
            <ac:spMk id="2" creationId="{5BD0FE9F-BC05-CE56-9F38-7C6F9DA486EC}"/>
          </ac:spMkLst>
        </pc:spChg>
        <pc:spChg chg="add mod">
          <ac:chgData name="Greiner, Thomas" userId="1cb1c007-9fab-41a4-9551-11dcb1ef4d26" providerId="ADAL" clId="{4427487B-157A-2C43-9017-316F41BF5E05}" dt="2024-04-12T12:39:43.927" v="10501" actId="207"/>
          <ac:spMkLst>
            <pc:docMk/>
            <pc:sldMk cId="4126581930" sldId="416"/>
            <ac:spMk id="5" creationId="{69350012-26EE-26DC-5D12-62A6AAA1DFF8}"/>
          </ac:spMkLst>
        </pc:spChg>
        <pc:spChg chg="del">
          <ac:chgData name="Greiner, Thomas" userId="1cb1c007-9fab-41a4-9551-11dcb1ef4d26" providerId="ADAL" clId="{4427487B-157A-2C43-9017-316F41BF5E05}" dt="2024-04-10T12:08:44.895" v="9109" actId="478"/>
          <ac:spMkLst>
            <pc:docMk/>
            <pc:sldMk cId="4126581930" sldId="416"/>
            <ac:spMk id="7" creationId="{E35ED0E1-07B5-2A5C-6552-B78AFE9341B9}"/>
          </ac:spMkLst>
        </pc:spChg>
        <pc:spChg chg="add mod">
          <ac:chgData name="Greiner, Thomas" userId="1cb1c007-9fab-41a4-9551-11dcb1ef4d26" providerId="ADAL" clId="{4427487B-157A-2C43-9017-316F41BF5E05}" dt="2024-04-10T12:08:58.298" v="9120"/>
          <ac:spMkLst>
            <pc:docMk/>
            <pc:sldMk cId="4126581930" sldId="416"/>
            <ac:spMk id="8" creationId="{BD187EAE-1A3D-5EE7-1EF5-4B5F772B2B59}"/>
          </ac:spMkLst>
        </pc:spChg>
        <pc:spChg chg="mod">
          <ac:chgData name="Greiner, Thomas" userId="1cb1c007-9fab-41a4-9551-11dcb1ef4d26" providerId="ADAL" clId="{4427487B-157A-2C43-9017-316F41BF5E05}" dt="2024-04-11T06:34:27.134" v="9276"/>
          <ac:spMkLst>
            <pc:docMk/>
            <pc:sldMk cId="4126581930" sldId="416"/>
            <ac:spMk id="16" creationId="{73284C1D-EFFB-67CE-55F3-512F5E6087DE}"/>
          </ac:spMkLst>
        </pc:spChg>
        <pc:spChg chg="add mod">
          <ac:chgData name="Greiner, Thomas" userId="1cb1c007-9fab-41a4-9551-11dcb1ef4d26" providerId="ADAL" clId="{4427487B-157A-2C43-9017-316F41BF5E05}" dt="2024-04-10T12:08:58.298" v="9120"/>
          <ac:spMkLst>
            <pc:docMk/>
            <pc:sldMk cId="4126581930" sldId="416"/>
            <ac:spMk id="19" creationId="{A1F448F1-03CB-8878-5D25-52B147F12F11}"/>
          </ac:spMkLst>
        </pc:spChg>
        <pc:spChg chg="del">
          <ac:chgData name="Greiner, Thomas" userId="1cb1c007-9fab-41a4-9551-11dcb1ef4d26" providerId="ADAL" clId="{4427487B-157A-2C43-9017-316F41BF5E05}" dt="2024-04-10T12:08:43.128" v="9108" actId="21"/>
          <ac:spMkLst>
            <pc:docMk/>
            <pc:sldMk cId="4126581930" sldId="416"/>
            <ac:spMk id="20" creationId="{4193CB61-2803-CDF3-2F2C-674D48AF3726}"/>
          </ac:spMkLst>
        </pc:spChg>
        <pc:spChg chg="del">
          <ac:chgData name="Greiner, Thomas" userId="1cb1c007-9fab-41a4-9551-11dcb1ef4d26" providerId="ADAL" clId="{4427487B-157A-2C43-9017-316F41BF5E05}" dt="2024-04-10T12:08:43.128" v="9108" actId="21"/>
          <ac:spMkLst>
            <pc:docMk/>
            <pc:sldMk cId="4126581930" sldId="416"/>
            <ac:spMk id="21" creationId="{06669A7C-85C9-6223-A6C7-7171C5C73CF6}"/>
          </ac:spMkLst>
        </pc:spChg>
        <pc:spChg chg="add mod">
          <ac:chgData name="Greiner, Thomas" userId="1cb1c007-9fab-41a4-9551-11dcb1ef4d26" providerId="ADAL" clId="{4427487B-157A-2C43-9017-316F41BF5E05}" dt="2024-04-12T12:38:36.636" v="10497" actId="207"/>
          <ac:spMkLst>
            <pc:docMk/>
            <pc:sldMk cId="4126581930" sldId="416"/>
            <ac:spMk id="22" creationId="{40A23476-CE5D-D97E-3FAE-AC3EB1DAC36F}"/>
          </ac:spMkLst>
        </pc:spChg>
        <pc:spChg chg="del">
          <ac:chgData name="Greiner, Thomas" userId="1cb1c007-9fab-41a4-9551-11dcb1ef4d26" providerId="ADAL" clId="{4427487B-157A-2C43-9017-316F41BF5E05}" dt="2024-04-10T12:08:43.128" v="9108" actId="21"/>
          <ac:spMkLst>
            <pc:docMk/>
            <pc:sldMk cId="4126581930" sldId="416"/>
            <ac:spMk id="29" creationId="{B27A48E7-FB9E-96D6-BDD7-747E1183E80A}"/>
          </ac:spMkLst>
        </pc:spChg>
        <pc:spChg chg="del">
          <ac:chgData name="Greiner, Thomas" userId="1cb1c007-9fab-41a4-9551-11dcb1ef4d26" providerId="ADAL" clId="{4427487B-157A-2C43-9017-316F41BF5E05}" dt="2024-04-10T12:08:43.128" v="9108" actId="21"/>
          <ac:spMkLst>
            <pc:docMk/>
            <pc:sldMk cId="4126581930" sldId="416"/>
            <ac:spMk id="31" creationId="{8BCB286C-32D3-55F4-D9C9-815270EFF0A2}"/>
          </ac:spMkLst>
        </pc:spChg>
      </pc:sldChg>
      <pc:sldChg chg="addSp delSp modSp add del mod">
        <pc:chgData name="Greiner, Thomas" userId="1cb1c007-9fab-41a4-9551-11dcb1ef4d26" providerId="ADAL" clId="{4427487B-157A-2C43-9017-316F41BF5E05}" dt="2024-04-12T12:40:39.996" v="10510" actId="2696"/>
        <pc:sldMkLst>
          <pc:docMk/>
          <pc:sldMk cId="341776553" sldId="417"/>
        </pc:sldMkLst>
        <pc:spChg chg="mod">
          <ac:chgData name="Greiner, Thomas" userId="1cb1c007-9fab-41a4-9551-11dcb1ef4d26" providerId="ADAL" clId="{4427487B-157A-2C43-9017-316F41BF5E05}" dt="2024-04-12T12:39:58.817" v="10502" actId="207"/>
          <ac:spMkLst>
            <pc:docMk/>
            <pc:sldMk cId="341776553" sldId="417"/>
            <ac:spMk id="2" creationId="{5BD0FE9F-BC05-CE56-9F38-7C6F9DA486EC}"/>
          </ac:spMkLst>
        </pc:spChg>
        <pc:spChg chg="add mod">
          <ac:chgData name="Greiner, Thomas" userId="1cb1c007-9fab-41a4-9551-11dcb1ef4d26" providerId="ADAL" clId="{4427487B-157A-2C43-9017-316F41BF5E05}" dt="2024-04-10T12:08:32.374" v="9107"/>
          <ac:spMkLst>
            <pc:docMk/>
            <pc:sldMk cId="341776553" sldId="417"/>
            <ac:spMk id="5" creationId="{3EBF550A-FA16-D1EE-0E9C-4DDB1BA17516}"/>
          </ac:spMkLst>
        </pc:spChg>
        <pc:spChg chg="del">
          <ac:chgData name="Greiner, Thomas" userId="1cb1c007-9fab-41a4-9551-11dcb1ef4d26" providerId="ADAL" clId="{4427487B-157A-2C43-9017-316F41BF5E05}" dt="2024-04-10T12:07:43.049" v="9078" actId="478"/>
          <ac:spMkLst>
            <pc:docMk/>
            <pc:sldMk cId="341776553" sldId="417"/>
            <ac:spMk id="7" creationId="{E35ED0E1-07B5-2A5C-6552-B78AFE9341B9}"/>
          </ac:spMkLst>
        </pc:spChg>
        <pc:spChg chg="add mod">
          <ac:chgData name="Greiner, Thomas" userId="1cb1c007-9fab-41a4-9551-11dcb1ef4d26" providerId="ADAL" clId="{4427487B-157A-2C43-9017-316F41BF5E05}" dt="2024-04-12T12:40:02.719" v="10503" actId="207"/>
          <ac:spMkLst>
            <pc:docMk/>
            <pc:sldMk cId="341776553" sldId="417"/>
            <ac:spMk id="8" creationId="{6812E5E5-13AF-0908-BB54-FD3EEA863153}"/>
          </ac:spMkLst>
        </pc:spChg>
        <pc:spChg chg="mod">
          <ac:chgData name="Greiner, Thomas" userId="1cb1c007-9fab-41a4-9551-11dcb1ef4d26" providerId="ADAL" clId="{4427487B-157A-2C43-9017-316F41BF5E05}" dt="2024-04-11T06:30:47.982" v="9260" actId="207"/>
          <ac:spMkLst>
            <pc:docMk/>
            <pc:sldMk cId="341776553" sldId="417"/>
            <ac:spMk id="16" creationId="{73284C1D-EFFB-67CE-55F3-512F5E6087DE}"/>
          </ac:spMkLst>
        </pc:spChg>
        <pc:spChg chg="add del mod">
          <ac:chgData name="Greiner, Thomas" userId="1cb1c007-9fab-41a4-9551-11dcb1ef4d26" providerId="ADAL" clId="{4427487B-157A-2C43-9017-316F41BF5E05}" dt="2024-04-10T12:08:56.349" v="9119" actId="21"/>
          <ac:spMkLst>
            <pc:docMk/>
            <pc:sldMk cId="341776553" sldId="417"/>
            <ac:spMk id="19" creationId="{74D97ADB-8AD3-194E-CDEA-2CF75E8FE80F}"/>
          </ac:spMkLst>
        </pc:spChg>
        <pc:spChg chg="add del mod">
          <ac:chgData name="Greiner, Thomas" userId="1cb1c007-9fab-41a4-9551-11dcb1ef4d26" providerId="ADAL" clId="{4427487B-157A-2C43-9017-316F41BF5E05}" dt="2024-04-10T12:08:56.349" v="9119" actId="21"/>
          <ac:spMkLst>
            <pc:docMk/>
            <pc:sldMk cId="341776553" sldId="417"/>
            <ac:spMk id="20" creationId="{C3DE83AF-2954-F4D3-959C-C9CF5A7D411D}"/>
          </ac:spMkLst>
        </pc:spChg>
        <pc:spChg chg="add del mod">
          <ac:chgData name="Greiner, Thomas" userId="1cb1c007-9fab-41a4-9551-11dcb1ef4d26" providerId="ADAL" clId="{4427487B-157A-2C43-9017-316F41BF5E05}" dt="2024-04-10T12:08:56.349" v="9119" actId="21"/>
          <ac:spMkLst>
            <pc:docMk/>
            <pc:sldMk cId="341776553" sldId="417"/>
            <ac:spMk id="21" creationId="{A8358DDA-94E2-7134-FEC6-8D6BD25BD6DB}"/>
          </ac:spMkLst>
        </pc:spChg>
        <pc:spChg chg="add del mod">
          <ac:chgData name="Greiner, Thomas" userId="1cb1c007-9fab-41a4-9551-11dcb1ef4d26" providerId="ADAL" clId="{4427487B-157A-2C43-9017-316F41BF5E05}" dt="2024-04-10T12:08:56.349" v="9119" actId="21"/>
          <ac:spMkLst>
            <pc:docMk/>
            <pc:sldMk cId="341776553" sldId="417"/>
            <ac:spMk id="22" creationId="{41D0BB3F-8397-ADD6-4075-98415A9BEEC0}"/>
          </ac:spMkLst>
        </pc:spChg>
        <pc:spChg chg="del">
          <ac:chgData name="Greiner, Thomas" userId="1cb1c007-9fab-41a4-9551-11dcb1ef4d26" providerId="ADAL" clId="{4427487B-157A-2C43-9017-316F41BF5E05}" dt="2024-04-10T12:08:13.308" v="9082" actId="21"/>
          <ac:spMkLst>
            <pc:docMk/>
            <pc:sldMk cId="341776553" sldId="417"/>
            <ac:spMk id="29" creationId="{B27A48E7-FB9E-96D6-BDD7-747E1183E80A}"/>
          </ac:spMkLst>
        </pc:spChg>
        <pc:spChg chg="del mod">
          <ac:chgData name="Greiner, Thomas" userId="1cb1c007-9fab-41a4-9551-11dcb1ef4d26" providerId="ADAL" clId="{4427487B-157A-2C43-9017-316F41BF5E05}" dt="2024-04-10T12:08:13.308" v="9082" actId="21"/>
          <ac:spMkLst>
            <pc:docMk/>
            <pc:sldMk cId="341776553" sldId="417"/>
            <ac:spMk id="31" creationId="{8BCB286C-32D3-55F4-D9C9-815270EFF0A2}"/>
          </ac:spMkLst>
        </pc:spChg>
      </pc:sldChg>
      <pc:sldChg chg="addSp delSp modSp add mod">
        <pc:chgData name="Greiner, Thomas" userId="1cb1c007-9fab-41a4-9551-11dcb1ef4d26" providerId="ADAL" clId="{4427487B-157A-2C43-9017-316F41BF5E05}" dt="2024-04-13T12:15:33.383" v="10598"/>
        <pc:sldMkLst>
          <pc:docMk/>
          <pc:sldMk cId="2350220147" sldId="418"/>
        </pc:sldMkLst>
        <pc:spChg chg="add del mod">
          <ac:chgData name="Greiner, Thomas" userId="1cb1c007-9fab-41a4-9551-11dcb1ef4d26" providerId="ADAL" clId="{4427487B-157A-2C43-9017-316F41BF5E05}" dt="2024-04-12T09:43:53.250" v="10318" actId="478"/>
          <ac:spMkLst>
            <pc:docMk/>
            <pc:sldMk cId="2350220147" sldId="418"/>
            <ac:spMk id="5" creationId="{11305ACB-1F0B-7711-815E-5DC97C5ED31B}"/>
          </ac:spMkLst>
        </pc:spChg>
        <pc:spChg chg="del">
          <ac:chgData name="Greiner, Thomas" userId="1cb1c007-9fab-41a4-9551-11dcb1ef4d26" providerId="ADAL" clId="{4427487B-157A-2C43-9017-316F41BF5E05}" dt="2024-04-13T12:15:33.043" v="10597" actId="478"/>
          <ac:spMkLst>
            <pc:docMk/>
            <pc:sldMk cId="2350220147" sldId="418"/>
            <ac:spMk id="6" creationId="{CE8613E8-7F95-61A6-386B-33B32D7B2E30}"/>
          </ac:spMkLst>
        </pc:spChg>
        <pc:spChg chg="mod">
          <ac:chgData name="Greiner, Thomas" userId="1cb1c007-9fab-41a4-9551-11dcb1ef4d26" providerId="ADAL" clId="{4427487B-157A-2C43-9017-316F41BF5E05}" dt="2024-04-12T08:01:12.546" v="9284" actId="20577"/>
          <ac:spMkLst>
            <pc:docMk/>
            <pc:sldMk cId="2350220147" sldId="418"/>
            <ac:spMk id="10" creationId="{D863AEAC-A98F-1B08-DD51-304B08C1DB5D}"/>
          </ac:spMkLst>
        </pc:spChg>
        <pc:spChg chg="del">
          <ac:chgData name="Greiner, Thomas" userId="1cb1c007-9fab-41a4-9551-11dcb1ef4d26" providerId="ADAL" clId="{4427487B-157A-2C43-9017-316F41BF5E05}" dt="2024-04-10T13:10:08.628" v="9214" actId="478"/>
          <ac:spMkLst>
            <pc:docMk/>
            <pc:sldMk cId="2350220147" sldId="418"/>
            <ac:spMk id="15" creationId="{3967D5CC-2D47-4162-647A-BBDFFEED4E93}"/>
          </ac:spMkLst>
        </pc:spChg>
        <pc:spChg chg="add mod">
          <ac:chgData name="Greiner, Thomas" userId="1cb1c007-9fab-41a4-9551-11dcb1ef4d26" providerId="ADAL" clId="{4427487B-157A-2C43-9017-316F41BF5E05}" dt="2024-04-12T09:12:07.230" v="10190" actId="207"/>
          <ac:spMkLst>
            <pc:docMk/>
            <pc:sldMk cId="2350220147" sldId="418"/>
            <ac:spMk id="15" creationId="{59886266-6EA7-E100-E25B-A6AE0C95E80E}"/>
          </ac:spMkLst>
        </pc:spChg>
        <pc:spChg chg="add mod">
          <ac:chgData name="Greiner, Thomas" userId="1cb1c007-9fab-41a4-9551-11dcb1ef4d26" providerId="ADAL" clId="{4427487B-157A-2C43-9017-316F41BF5E05}" dt="2024-04-13T12:15:33.383" v="10598"/>
          <ac:spMkLst>
            <pc:docMk/>
            <pc:sldMk cId="2350220147" sldId="418"/>
            <ac:spMk id="16" creationId="{33403791-1B84-1724-EB62-888E35B31276}"/>
          </ac:spMkLst>
        </pc:spChg>
        <pc:spChg chg="del">
          <ac:chgData name="Greiner, Thomas" userId="1cb1c007-9fab-41a4-9551-11dcb1ef4d26" providerId="ADAL" clId="{4427487B-157A-2C43-9017-316F41BF5E05}" dt="2024-04-10T13:09:06.648" v="9206" actId="478"/>
          <ac:spMkLst>
            <pc:docMk/>
            <pc:sldMk cId="2350220147" sldId="418"/>
            <ac:spMk id="17" creationId="{D0B74DC2-5CBE-1D4E-026E-6191A076FB8A}"/>
          </ac:spMkLst>
        </pc:spChg>
        <pc:spChg chg="mod">
          <ac:chgData name="Greiner, Thomas" userId="1cb1c007-9fab-41a4-9551-11dcb1ef4d26" providerId="ADAL" clId="{4427487B-157A-2C43-9017-316F41BF5E05}" dt="2024-04-12T09:12:18.133" v="10192" actId="207"/>
          <ac:spMkLst>
            <pc:docMk/>
            <pc:sldMk cId="2350220147" sldId="418"/>
            <ac:spMk id="18" creationId="{8715299F-3485-7ED6-5F27-464C438B1315}"/>
          </ac:spMkLst>
        </pc:spChg>
        <pc:spChg chg="add del mod">
          <ac:chgData name="Greiner, Thomas" userId="1cb1c007-9fab-41a4-9551-11dcb1ef4d26" providerId="ADAL" clId="{4427487B-157A-2C43-9017-316F41BF5E05}" dt="2024-04-10T13:09:37.853" v="9210" actId="21"/>
          <ac:spMkLst>
            <pc:docMk/>
            <pc:sldMk cId="2350220147" sldId="418"/>
            <ac:spMk id="23" creationId="{EF70DA35-F6E0-6EEA-B2C7-133F94BF94CF}"/>
          </ac:spMkLst>
        </pc:spChg>
        <pc:spChg chg="add mod">
          <ac:chgData name="Greiner, Thomas" userId="1cb1c007-9fab-41a4-9551-11dcb1ef4d26" providerId="ADAL" clId="{4427487B-157A-2C43-9017-316F41BF5E05}" dt="2024-04-10T13:11:01.874" v="9225" actId="1076"/>
          <ac:spMkLst>
            <pc:docMk/>
            <pc:sldMk cId="2350220147" sldId="418"/>
            <ac:spMk id="25" creationId="{FB989BC6-AE3E-7430-A66C-C06401B831EB}"/>
          </ac:spMkLst>
        </pc:spChg>
        <pc:cxnChg chg="del">
          <ac:chgData name="Greiner, Thomas" userId="1cb1c007-9fab-41a4-9551-11dcb1ef4d26" providerId="ADAL" clId="{4427487B-157A-2C43-9017-316F41BF5E05}" dt="2024-04-10T13:09:08.425" v="9207" actId="478"/>
          <ac:cxnSpMkLst>
            <pc:docMk/>
            <pc:sldMk cId="2350220147" sldId="418"/>
            <ac:cxnSpMk id="16" creationId="{88641A75-7271-43E2-4968-928EB4BF4265}"/>
          </ac:cxnSpMkLst>
        </pc:cxnChg>
      </pc:sldChg>
      <pc:sldChg chg="delSp add mod">
        <pc:chgData name="Greiner, Thomas" userId="1cb1c007-9fab-41a4-9551-11dcb1ef4d26" providerId="ADAL" clId="{4427487B-157A-2C43-9017-316F41BF5E05}" dt="2024-04-12T12:15:38.727" v="10484" actId="478"/>
        <pc:sldMkLst>
          <pc:docMk/>
          <pc:sldMk cId="2715795035" sldId="419"/>
        </pc:sldMkLst>
        <pc:spChg chg="del">
          <ac:chgData name="Greiner, Thomas" userId="1cb1c007-9fab-41a4-9551-11dcb1ef4d26" providerId="ADAL" clId="{4427487B-157A-2C43-9017-316F41BF5E05}" dt="2024-04-12T12:15:38.727" v="10484" actId="478"/>
          <ac:spMkLst>
            <pc:docMk/>
            <pc:sldMk cId="2715795035" sldId="419"/>
            <ac:spMk id="5" creationId="{11FD6977-C3E4-716C-FC8B-3BD33E03600D}"/>
          </ac:spMkLst>
        </pc:spChg>
        <pc:spChg chg="del">
          <ac:chgData name="Greiner, Thomas" userId="1cb1c007-9fab-41a4-9551-11dcb1ef4d26" providerId="ADAL" clId="{4427487B-157A-2C43-9017-316F41BF5E05}" dt="2024-04-12T12:15:38.727" v="10484" actId="478"/>
          <ac:spMkLst>
            <pc:docMk/>
            <pc:sldMk cId="2715795035" sldId="419"/>
            <ac:spMk id="6" creationId="{4F2F2BAB-219E-B2AA-86B4-E6AC685C3DD1}"/>
          </ac:spMkLst>
        </pc:spChg>
        <pc:spChg chg="del">
          <ac:chgData name="Greiner, Thomas" userId="1cb1c007-9fab-41a4-9551-11dcb1ef4d26" providerId="ADAL" clId="{4427487B-157A-2C43-9017-316F41BF5E05}" dt="2024-04-12T12:15:38.727" v="10484" actId="478"/>
          <ac:spMkLst>
            <pc:docMk/>
            <pc:sldMk cId="2715795035" sldId="419"/>
            <ac:spMk id="7" creationId="{DF0BEF30-AB42-3A28-8CB6-17E8ACF55FBB}"/>
          </ac:spMkLst>
        </pc:spChg>
        <pc:spChg chg="del">
          <ac:chgData name="Greiner, Thomas" userId="1cb1c007-9fab-41a4-9551-11dcb1ef4d26" providerId="ADAL" clId="{4427487B-157A-2C43-9017-316F41BF5E05}" dt="2024-04-12T12:15:38.727" v="10484" actId="478"/>
          <ac:spMkLst>
            <pc:docMk/>
            <pc:sldMk cId="2715795035" sldId="419"/>
            <ac:spMk id="8" creationId="{1E7F1C8B-485F-AB47-0B2F-48510E160B18}"/>
          </ac:spMkLst>
        </pc:spChg>
        <pc:picChg chg="del">
          <ac:chgData name="Greiner, Thomas" userId="1cb1c007-9fab-41a4-9551-11dcb1ef4d26" providerId="ADAL" clId="{4427487B-157A-2C43-9017-316F41BF5E05}" dt="2024-04-12T12:15:38.727" v="10484" actId="478"/>
          <ac:picMkLst>
            <pc:docMk/>
            <pc:sldMk cId="2715795035" sldId="419"/>
            <ac:picMk id="9" creationId="{AE63EF69-36AC-3C2D-08D4-D9017E156591}"/>
          </ac:picMkLst>
        </pc:picChg>
        <pc:picChg chg="del">
          <ac:chgData name="Greiner, Thomas" userId="1cb1c007-9fab-41a4-9551-11dcb1ef4d26" providerId="ADAL" clId="{4427487B-157A-2C43-9017-316F41BF5E05}" dt="2024-04-12T12:15:38.727" v="10484" actId="478"/>
          <ac:picMkLst>
            <pc:docMk/>
            <pc:sldMk cId="2715795035" sldId="419"/>
            <ac:picMk id="11" creationId="{1E59FEF1-6C74-CF51-B0E0-5C48F2CEF3AB}"/>
          </ac:picMkLst>
        </pc:picChg>
        <pc:cxnChg chg="del">
          <ac:chgData name="Greiner, Thomas" userId="1cb1c007-9fab-41a4-9551-11dcb1ef4d26" providerId="ADAL" clId="{4427487B-157A-2C43-9017-316F41BF5E05}" dt="2024-04-12T12:15:38.727" v="10484" actId="478"/>
          <ac:cxnSpMkLst>
            <pc:docMk/>
            <pc:sldMk cId="2715795035" sldId="419"/>
            <ac:cxnSpMk id="2" creationId="{F5F7E24D-6780-E2F5-F32E-B448AAD646E5}"/>
          </ac:cxnSpMkLst>
        </pc:cxnChg>
        <pc:cxnChg chg="del">
          <ac:chgData name="Greiner, Thomas" userId="1cb1c007-9fab-41a4-9551-11dcb1ef4d26" providerId="ADAL" clId="{4427487B-157A-2C43-9017-316F41BF5E05}" dt="2024-04-12T12:15:38.727" v="10484" actId="478"/>
          <ac:cxnSpMkLst>
            <pc:docMk/>
            <pc:sldMk cId="2715795035" sldId="419"/>
            <ac:cxnSpMk id="3" creationId="{9D0B1639-4C4C-91D8-C90D-2781D1D91F17}"/>
          </ac:cxnSpMkLst>
        </pc:cxnChg>
      </pc:sldChg>
      <pc:sldChg chg="addSp delSp modSp add mod">
        <pc:chgData name="Greiner, Thomas" userId="1cb1c007-9fab-41a4-9551-11dcb1ef4d26" providerId="ADAL" clId="{4427487B-157A-2C43-9017-316F41BF5E05}" dt="2024-04-13T12:15:37.308" v="10600"/>
        <pc:sldMkLst>
          <pc:docMk/>
          <pc:sldMk cId="1840909944" sldId="420"/>
        </pc:sldMkLst>
        <pc:spChg chg="mod">
          <ac:chgData name="Greiner, Thomas" userId="1cb1c007-9fab-41a4-9551-11dcb1ef4d26" providerId="ADAL" clId="{4427487B-157A-2C43-9017-316F41BF5E05}" dt="2024-04-12T09:12:47.053" v="10196" actId="207"/>
          <ac:spMkLst>
            <pc:docMk/>
            <pc:sldMk cId="1840909944" sldId="420"/>
            <ac:spMk id="5" creationId="{11305ACB-1F0B-7711-815E-5DC97C5ED31B}"/>
          </ac:spMkLst>
        </pc:spChg>
        <pc:spChg chg="del">
          <ac:chgData name="Greiner, Thomas" userId="1cb1c007-9fab-41a4-9551-11dcb1ef4d26" providerId="ADAL" clId="{4427487B-157A-2C43-9017-316F41BF5E05}" dt="2024-04-13T12:15:36.998" v="10599" actId="478"/>
          <ac:spMkLst>
            <pc:docMk/>
            <pc:sldMk cId="1840909944" sldId="420"/>
            <ac:spMk id="6" creationId="{CE8613E8-7F95-61A6-386B-33B32D7B2E30}"/>
          </ac:spMkLst>
        </pc:spChg>
        <pc:spChg chg="mod">
          <ac:chgData name="Greiner, Thomas" userId="1cb1c007-9fab-41a4-9551-11dcb1ef4d26" providerId="ADAL" clId="{4427487B-157A-2C43-9017-316F41BF5E05}" dt="2024-04-12T09:13:46.478" v="10215"/>
          <ac:spMkLst>
            <pc:docMk/>
            <pc:sldMk cId="1840909944" sldId="420"/>
            <ac:spMk id="10" creationId="{D863AEAC-A98F-1B08-DD51-304B08C1DB5D}"/>
          </ac:spMkLst>
        </pc:spChg>
        <pc:spChg chg="add mod">
          <ac:chgData name="Greiner, Thomas" userId="1cb1c007-9fab-41a4-9551-11dcb1ef4d26" providerId="ADAL" clId="{4427487B-157A-2C43-9017-316F41BF5E05}" dt="2024-04-13T12:15:37.308" v="10600"/>
          <ac:spMkLst>
            <pc:docMk/>
            <pc:sldMk cId="1840909944" sldId="420"/>
            <ac:spMk id="15" creationId="{1389EBB9-982C-0CBA-7D41-4BFC1AC789D5}"/>
          </ac:spMkLst>
        </pc:spChg>
        <pc:spChg chg="del mod">
          <ac:chgData name="Greiner, Thomas" userId="1cb1c007-9fab-41a4-9551-11dcb1ef4d26" providerId="ADAL" clId="{4427487B-157A-2C43-9017-316F41BF5E05}" dt="2024-04-12T09:13:43.833" v="10211" actId="478"/>
          <ac:spMkLst>
            <pc:docMk/>
            <pc:sldMk cId="1840909944" sldId="420"/>
            <ac:spMk id="18" creationId="{8715299F-3485-7ED6-5F27-464C438B1315}"/>
          </ac:spMkLst>
        </pc:spChg>
        <pc:spChg chg="del">
          <ac:chgData name="Greiner, Thomas" userId="1cb1c007-9fab-41a4-9551-11dcb1ef4d26" providerId="ADAL" clId="{4427487B-157A-2C43-9017-316F41BF5E05}" dt="2024-04-12T09:45:24.546" v="10332" actId="478"/>
          <ac:spMkLst>
            <pc:docMk/>
            <pc:sldMk cId="1840909944" sldId="420"/>
            <ac:spMk id="20" creationId="{B9B2348E-7D05-4E59-5576-FDB2FF86E984}"/>
          </ac:spMkLst>
        </pc:spChg>
        <pc:cxnChg chg="del">
          <ac:chgData name="Greiner, Thomas" userId="1cb1c007-9fab-41a4-9551-11dcb1ef4d26" providerId="ADAL" clId="{4427487B-157A-2C43-9017-316F41BF5E05}" dt="2024-04-12T09:45:25.278" v="10333" actId="478"/>
          <ac:cxnSpMkLst>
            <pc:docMk/>
            <pc:sldMk cId="1840909944" sldId="420"/>
            <ac:cxnSpMk id="19" creationId="{99C4FCED-F35A-0306-1C76-8C84D6F50C7C}"/>
          </ac:cxnSpMkLst>
        </pc:cxnChg>
      </pc:sldChg>
      <pc:sldChg chg="addSp delSp modSp add del mod">
        <pc:chgData name="Greiner, Thomas" userId="1cb1c007-9fab-41a4-9551-11dcb1ef4d26" providerId="ADAL" clId="{4427487B-157A-2C43-9017-316F41BF5E05}" dt="2024-04-12T09:06:01.088" v="10160" actId="2696"/>
        <pc:sldMkLst>
          <pc:docMk/>
          <pc:sldMk cId="729355932" sldId="421"/>
        </pc:sldMkLst>
        <pc:spChg chg="del">
          <ac:chgData name="Greiner, Thomas" userId="1cb1c007-9fab-41a4-9551-11dcb1ef4d26" providerId="ADAL" clId="{4427487B-157A-2C43-9017-316F41BF5E05}" dt="2024-04-12T08:29:22.161" v="9366" actId="478"/>
          <ac:spMkLst>
            <pc:docMk/>
            <pc:sldMk cId="729355932" sldId="421"/>
            <ac:spMk id="2" creationId="{5BD0FE9F-BC05-CE56-9F38-7C6F9DA486EC}"/>
          </ac:spMkLst>
        </pc:spChg>
        <pc:spChg chg="mod">
          <ac:chgData name="Greiner, Thomas" userId="1cb1c007-9fab-41a4-9551-11dcb1ef4d26" providerId="ADAL" clId="{4427487B-157A-2C43-9017-316F41BF5E05}" dt="2024-04-12T08:58:52.839" v="9887" actId="20577"/>
          <ac:spMkLst>
            <pc:docMk/>
            <pc:sldMk cId="729355932" sldId="421"/>
            <ac:spMk id="3" creationId="{DAC8FB44-ADD2-7E4E-507F-A95413A1B215}"/>
          </ac:spMkLst>
        </pc:spChg>
        <pc:spChg chg="mod">
          <ac:chgData name="Greiner, Thomas" userId="1cb1c007-9fab-41a4-9551-11dcb1ef4d26" providerId="ADAL" clId="{4427487B-157A-2C43-9017-316F41BF5E05}" dt="2024-04-12T08:52:26.054" v="9727" actId="27636"/>
          <ac:spMkLst>
            <pc:docMk/>
            <pc:sldMk cId="729355932" sldId="421"/>
            <ac:spMk id="4" creationId="{F0B762B7-9244-9FC2-217C-19FA26688221}"/>
          </ac:spMkLst>
        </pc:spChg>
        <pc:spChg chg="del">
          <ac:chgData name="Greiner, Thomas" userId="1cb1c007-9fab-41a4-9551-11dcb1ef4d26" providerId="ADAL" clId="{4427487B-157A-2C43-9017-316F41BF5E05}" dt="2024-04-12T08:29:19.891" v="9365" actId="478"/>
          <ac:spMkLst>
            <pc:docMk/>
            <pc:sldMk cId="729355932" sldId="421"/>
            <ac:spMk id="5" creationId="{8B63E330-10B6-396F-4C0D-1AD87C978439}"/>
          </ac:spMkLst>
        </pc:spChg>
        <pc:spChg chg="add mod">
          <ac:chgData name="Greiner, Thomas" userId="1cb1c007-9fab-41a4-9551-11dcb1ef4d26" providerId="ADAL" clId="{4427487B-157A-2C43-9017-316F41BF5E05}" dt="2024-04-12T09:00:33.133" v="9903" actId="1037"/>
          <ac:spMkLst>
            <pc:docMk/>
            <pc:sldMk cId="729355932" sldId="421"/>
            <ac:spMk id="8" creationId="{73497A61-6303-4B9A-E41C-5AEC3528EA99}"/>
          </ac:spMkLst>
        </pc:spChg>
        <pc:spChg chg="add del mod">
          <ac:chgData name="Greiner, Thomas" userId="1cb1c007-9fab-41a4-9551-11dcb1ef4d26" providerId="ADAL" clId="{4427487B-157A-2C43-9017-316F41BF5E05}" dt="2024-04-12T09:01:26.825" v="9912" actId="478"/>
          <ac:spMkLst>
            <pc:docMk/>
            <pc:sldMk cId="729355932" sldId="421"/>
            <ac:spMk id="9" creationId="{0215C869-1F4F-83AA-9E95-E72DD1943521}"/>
          </ac:spMkLst>
        </pc:spChg>
        <pc:picChg chg="add mod">
          <ac:chgData name="Greiner, Thomas" userId="1cb1c007-9fab-41a4-9551-11dcb1ef4d26" providerId="ADAL" clId="{4427487B-157A-2C43-9017-316F41BF5E05}" dt="2024-04-12T08:59:37.872" v="9889" actId="1076"/>
          <ac:picMkLst>
            <pc:docMk/>
            <pc:sldMk cId="729355932" sldId="421"/>
            <ac:picMk id="6" creationId="{E220830B-6E4D-3668-B884-B4BBC3EED876}"/>
          </ac:picMkLst>
        </pc:picChg>
      </pc:sldChg>
      <pc:sldChg chg="add">
        <pc:chgData name="Greiner, Thomas" userId="1cb1c007-9fab-41a4-9551-11dcb1ef4d26" providerId="ADAL" clId="{4427487B-157A-2C43-9017-316F41BF5E05}" dt="2024-04-12T08:28:00.985" v="9335" actId="2890"/>
        <pc:sldMkLst>
          <pc:docMk/>
          <pc:sldMk cId="3067272683" sldId="422"/>
        </pc:sldMkLst>
      </pc:sldChg>
      <pc:sldChg chg="addSp modSp add mod">
        <pc:chgData name="Greiner, Thomas" userId="1cb1c007-9fab-41a4-9551-11dcb1ef4d26" providerId="ADAL" clId="{4427487B-157A-2C43-9017-316F41BF5E05}" dt="2024-04-12T08:51:57.035" v="9725" actId="403"/>
        <pc:sldMkLst>
          <pc:docMk/>
          <pc:sldMk cId="2173319188" sldId="423"/>
        </pc:sldMkLst>
        <pc:spChg chg="add mod">
          <ac:chgData name="Greiner, Thomas" userId="1cb1c007-9fab-41a4-9551-11dcb1ef4d26" providerId="ADAL" clId="{4427487B-157A-2C43-9017-316F41BF5E05}" dt="2024-04-12T08:51:57.035" v="9725" actId="403"/>
          <ac:spMkLst>
            <pc:docMk/>
            <pc:sldMk cId="2173319188" sldId="423"/>
            <ac:spMk id="7" creationId="{2F63E504-304C-FD63-21A4-E55F49255042}"/>
          </ac:spMkLst>
        </pc:spChg>
      </pc:sldChg>
      <pc:sldChg chg="delSp modSp add del mod setBg delDesignElem">
        <pc:chgData name="Greiner, Thomas" userId="1cb1c007-9fab-41a4-9551-11dcb1ef4d26" providerId="ADAL" clId="{4427487B-157A-2C43-9017-316F41BF5E05}" dt="2024-04-12T09:02:31.369" v="9917" actId="2696"/>
        <pc:sldMkLst>
          <pc:docMk/>
          <pc:sldMk cId="4066366371" sldId="424"/>
        </pc:sldMkLst>
        <pc:spChg chg="del mod">
          <ac:chgData name="Greiner, Thomas" userId="1cb1c007-9fab-41a4-9551-11dcb1ef4d26" providerId="ADAL" clId="{4427487B-157A-2C43-9017-316F41BF5E05}" dt="2024-04-12T09:02:26.111" v="9915" actId="21"/>
          <ac:spMkLst>
            <pc:docMk/>
            <pc:sldMk cId="4066366371" sldId="424"/>
            <ac:spMk id="9" creationId="{0215C869-1F4F-83AA-9E95-E72DD1943521}"/>
          </ac:spMkLst>
        </pc:spChg>
        <pc:spChg chg="del">
          <ac:chgData name="Greiner, Thomas" userId="1cb1c007-9fab-41a4-9551-11dcb1ef4d26" providerId="ADAL" clId="{4427487B-157A-2C43-9017-316F41BF5E05}" dt="2024-04-12T09:01:19.537" v="9911"/>
          <ac:spMkLst>
            <pc:docMk/>
            <pc:sldMk cId="4066366371" sldId="424"/>
            <ac:spMk id="32" creationId="{8BCFA5F4-1A8E-48F5-9209-7F24485B1D78}"/>
          </ac:spMkLst>
        </pc:spChg>
        <pc:spChg chg="del">
          <ac:chgData name="Greiner, Thomas" userId="1cb1c007-9fab-41a4-9551-11dcb1ef4d26" providerId="ADAL" clId="{4427487B-157A-2C43-9017-316F41BF5E05}" dt="2024-04-12T09:01:19.537" v="9911"/>
          <ac:spMkLst>
            <pc:docMk/>
            <pc:sldMk cId="4066366371" sldId="424"/>
            <ac:spMk id="33" creationId="{A8074621-AE44-40C4-8323-DF5185BC954E}"/>
          </ac:spMkLst>
        </pc:spChg>
      </pc:sldChg>
      <pc:sldChg chg="addSp delSp modSp add mod">
        <pc:chgData name="Greiner, Thomas" userId="1cb1c007-9fab-41a4-9551-11dcb1ef4d26" providerId="ADAL" clId="{4427487B-157A-2C43-9017-316F41BF5E05}" dt="2024-04-15T07:54:45.114" v="10878" actId="1076"/>
        <pc:sldMkLst>
          <pc:docMk/>
          <pc:sldMk cId="1087317082" sldId="425"/>
        </pc:sldMkLst>
        <pc:spChg chg="add del mod">
          <ac:chgData name="Greiner, Thomas" userId="1cb1c007-9fab-41a4-9551-11dcb1ef4d26" providerId="ADAL" clId="{4427487B-157A-2C43-9017-316F41BF5E05}" dt="2024-04-12T09:06:05.778" v="10161" actId="478"/>
          <ac:spMkLst>
            <pc:docMk/>
            <pc:sldMk cId="1087317082" sldId="425"/>
            <ac:spMk id="2" creationId="{7BB3B800-B53C-0262-E65A-C4246D0029DB}"/>
          </ac:spMkLst>
        </pc:spChg>
        <pc:spChg chg="mod">
          <ac:chgData name="Greiner, Thomas" userId="1cb1c007-9fab-41a4-9551-11dcb1ef4d26" providerId="ADAL" clId="{4427487B-157A-2C43-9017-316F41BF5E05}" dt="2024-04-13T13:22:30.568" v="10777" actId="20577"/>
          <ac:spMkLst>
            <pc:docMk/>
            <pc:sldMk cId="1087317082" sldId="425"/>
            <ac:spMk id="3" creationId="{DAC8FB44-ADD2-7E4E-507F-A95413A1B215}"/>
          </ac:spMkLst>
        </pc:spChg>
        <pc:spChg chg="add del mod">
          <ac:chgData name="Greiner, Thomas" userId="1cb1c007-9fab-41a4-9551-11dcb1ef4d26" providerId="ADAL" clId="{4427487B-157A-2C43-9017-316F41BF5E05}" dt="2024-04-15T07:52:10.448" v="10843" actId="478"/>
          <ac:spMkLst>
            <pc:docMk/>
            <pc:sldMk cId="1087317082" sldId="425"/>
            <ac:spMk id="7" creationId="{D00E465A-02FE-4739-9B2B-DF9D2E75CDBC}"/>
          </ac:spMkLst>
        </pc:spChg>
        <pc:spChg chg="del mod">
          <ac:chgData name="Greiner, Thomas" userId="1cb1c007-9fab-41a4-9551-11dcb1ef4d26" providerId="ADAL" clId="{4427487B-157A-2C43-9017-316F41BF5E05}" dt="2024-04-15T07:52:07.286" v="10842" actId="478"/>
          <ac:spMkLst>
            <pc:docMk/>
            <pc:sldMk cId="1087317082" sldId="425"/>
            <ac:spMk id="8" creationId="{73497A61-6303-4B9A-E41C-5AEC3528EA99}"/>
          </ac:spMkLst>
        </pc:spChg>
        <pc:spChg chg="add del mod">
          <ac:chgData name="Greiner, Thomas" userId="1cb1c007-9fab-41a4-9551-11dcb1ef4d26" providerId="ADAL" clId="{4427487B-157A-2C43-9017-316F41BF5E05}" dt="2024-04-15T07:52:04.435" v="10841" actId="21"/>
          <ac:spMkLst>
            <pc:docMk/>
            <pc:sldMk cId="1087317082" sldId="425"/>
            <ac:spMk id="11" creationId="{1AC557F5-D4F2-67C8-3EE6-588237C615A5}"/>
          </ac:spMkLst>
        </pc:spChg>
        <pc:spChg chg="add mod">
          <ac:chgData name="Greiner, Thomas" userId="1cb1c007-9fab-41a4-9551-11dcb1ef4d26" providerId="ADAL" clId="{4427487B-157A-2C43-9017-316F41BF5E05}" dt="2024-04-15T07:53:21.228" v="10854" actId="1076"/>
          <ac:spMkLst>
            <pc:docMk/>
            <pc:sldMk cId="1087317082" sldId="425"/>
            <ac:spMk id="13" creationId="{F12BAF32-C25F-DF29-0D5F-0F8B96ECF848}"/>
          </ac:spMkLst>
        </pc:spChg>
        <pc:spChg chg="add mod">
          <ac:chgData name="Greiner, Thomas" userId="1cb1c007-9fab-41a4-9551-11dcb1ef4d26" providerId="ADAL" clId="{4427487B-157A-2C43-9017-316F41BF5E05}" dt="2024-04-15T07:54:45.114" v="10878" actId="1076"/>
          <ac:spMkLst>
            <pc:docMk/>
            <pc:sldMk cId="1087317082" sldId="425"/>
            <ac:spMk id="15" creationId="{27FA62AE-0139-9405-B43E-43BB5FD28B82}"/>
          </ac:spMkLst>
        </pc:spChg>
        <pc:spChg chg="add mod">
          <ac:chgData name="Greiner, Thomas" userId="1cb1c007-9fab-41a4-9551-11dcb1ef4d26" providerId="ADAL" clId="{4427487B-157A-2C43-9017-316F41BF5E05}" dt="2024-04-15T07:54:33.708" v="10876" actId="1076"/>
          <ac:spMkLst>
            <pc:docMk/>
            <pc:sldMk cId="1087317082" sldId="425"/>
            <ac:spMk id="16" creationId="{0E8C7D35-0D56-5FE2-C19D-828C167CD5A2}"/>
          </ac:spMkLst>
        </pc:spChg>
        <pc:picChg chg="del mod">
          <ac:chgData name="Greiner, Thomas" userId="1cb1c007-9fab-41a4-9551-11dcb1ef4d26" providerId="ADAL" clId="{4427487B-157A-2C43-9017-316F41BF5E05}" dt="2024-04-15T07:52:07.286" v="10842" actId="478"/>
          <ac:picMkLst>
            <pc:docMk/>
            <pc:sldMk cId="1087317082" sldId="425"/>
            <ac:picMk id="6" creationId="{E220830B-6E4D-3668-B884-B4BBC3EED876}"/>
          </ac:picMkLst>
        </pc:picChg>
        <pc:picChg chg="add del mod">
          <ac:chgData name="Greiner, Thomas" userId="1cb1c007-9fab-41a4-9551-11dcb1ef4d26" providerId="ADAL" clId="{4427487B-157A-2C43-9017-316F41BF5E05}" dt="2024-04-15T07:52:04.435" v="10841" actId="21"/>
          <ac:picMkLst>
            <pc:docMk/>
            <pc:sldMk cId="1087317082" sldId="425"/>
            <ac:picMk id="9" creationId="{8C8C0AAA-3285-0D54-49D9-5C4B356088A9}"/>
          </ac:picMkLst>
        </pc:picChg>
        <pc:picChg chg="add mod">
          <ac:chgData name="Greiner, Thomas" userId="1cb1c007-9fab-41a4-9551-11dcb1ef4d26" providerId="ADAL" clId="{4427487B-157A-2C43-9017-316F41BF5E05}" dt="2024-04-15T07:53:50.719" v="10869" actId="1076"/>
          <ac:picMkLst>
            <pc:docMk/>
            <pc:sldMk cId="1087317082" sldId="425"/>
            <ac:picMk id="12" creationId="{FBF8C63D-8676-F726-1741-2DDCA970E1F6}"/>
          </ac:picMkLst>
        </pc:picChg>
        <pc:picChg chg="add mod">
          <ac:chgData name="Greiner, Thomas" userId="1cb1c007-9fab-41a4-9551-11dcb1ef4d26" providerId="ADAL" clId="{4427487B-157A-2C43-9017-316F41BF5E05}" dt="2024-04-15T07:53:46.644" v="10867" actId="14100"/>
          <ac:picMkLst>
            <pc:docMk/>
            <pc:sldMk cId="1087317082" sldId="425"/>
            <ac:picMk id="14" creationId="{405FA637-6AB1-B1A1-CA42-F4C24FDC2C8E}"/>
          </ac:picMkLst>
        </pc:picChg>
      </pc:sldChg>
      <pc:sldChg chg="addSp delSp modSp add mod">
        <pc:chgData name="Greiner, Thomas" userId="1cb1c007-9fab-41a4-9551-11dcb1ef4d26" providerId="ADAL" clId="{4427487B-157A-2C43-9017-316F41BF5E05}" dt="2024-04-15T07:56:42.948" v="10897" actId="1076"/>
        <pc:sldMkLst>
          <pc:docMk/>
          <pc:sldMk cId="3929499727" sldId="426"/>
        </pc:sldMkLst>
        <pc:spChg chg="del">
          <ac:chgData name="Greiner, Thomas" userId="1cb1c007-9fab-41a4-9551-11dcb1ef4d26" providerId="ADAL" clId="{4427487B-157A-2C43-9017-316F41BF5E05}" dt="2024-04-12T09:27:11.986" v="10224" actId="478"/>
          <ac:spMkLst>
            <pc:docMk/>
            <pc:sldMk cId="3929499727" sldId="426"/>
            <ac:spMk id="2" creationId="{7BB3B800-B53C-0262-E65A-C4246D0029DB}"/>
          </ac:spMkLst>
        </pc:spChg>
        <pc:spChg chg="del mod">
          <ac:chgData name="Greiner, Thomas" userId="1cb1c007-9fab-41a4-9551-11dcb1ef4d26" providerId="ADAL" clId="{4427487B-157A-2C43-9017-316F41BF5E05}" dt="2024-04-12T09:54:18.601" v="10380" actId="478"/>
          <ac:spMkLst>
            <pc:docMk/>
            <pc:sldMk cId="3929499727" sldId="426"/>
            <ac:spMk id="3" creationId="{DAC8FB44-ADD2-7E4E-507F-A95413A1B215}"/>
          </ac:spMkLst>
        </pc:spChg>
        <pc:spChg chg="del">
          <ac:chgData name="Greiner, Thomas" userId="1cb1c007-9fab-41a4-9551-11dcb1ef4d26" providerId="ADAL" clId="{4427487B-157A-2C43-9017-316F41BF5E05}" dt="2024-04-15T07:54:15.950" v="10872" actId="478"/>
          <ac:spMkLst>
            <pc:docMk/>
            <pc:sldMk cId="3929499727" sldId="426"/>
            <ac:spMk id="7" creationId="{D00E465A-02FE-4739-9B2B-DF9D2E75CDBC}"/>
          </ac:spMkLst>
        </pc:spChg>
        <pc:spChg chg="del mod">
          <ac:chgData name="Greiner, Thomas" userId="1cb1c007-9fab-41a4-9551-11dcb1ef4d26" providerId="ADAL" clId="{4427487B-157A-2C43-9017-316F41BF5E05}" dt="2024-04-15T07:56:02.831" v="10887" actId="478"/>
          <ac:spMkLst>
            <pc:docMk/>
            <pc:sldMk cId="3929499727" sldId="426"/>
            <ac:spMk id="8" creationId="{73497A61-6303-4B9A-E41C-5AEC3528EA99}"/>
          </ac:spMkLst>
        </pc:spChg>
        <pc:spChg chg="add mod">
          <ac:chgData name="Greiner, Thomas" userId="1cb1c007-9fab-41a4-9551-11dcb1ef4d26" providerId="ADAL" clId="{4427487B-157A-2C43-9017-316F41BF5E05}" dt="2024-04-13T13:22:41.657" v="10778" actId="20577"/>
          <ac:spMkLst>
            <pc:docMk/>
            <pc:sldMk cId="3929499727" sldId="426"/>
            <ac:spMk id="10" creationId="{AEEFD2F8-9E37-EC62-C58E-A5A7D162A402}"/>
          </ac:spMkLst>
        </pc:spChg>
        <pc:spChg chg="add del mod">
          <ac:chgData name="Greiner, Thomas" userId="1cb1c007-9fab-41a4-9551-11dcb1ef4d26" providerId="ADAL" clId="{4427487B-157A-2C43-9017-316F41BF5E05}" dt="2024-04-15T07:55:48.900" v="10882" actId="21"/>
          <ac:spMkLst>
            <pc:docMk/>
            <pc:sldMk cId="3929499727" sldId="426"/>
            <ac:spMk id="11" creationId="{3B87491A-F24A-0465-11E0-F240A554EC06}"/>
          </ac:spMkLst>
        </pc:spChg>
        <pc:spChg chg="add mod">
          <ac:chgData name="Greiner, Thomas" userId="1cb1c007-9fab-41a4-9551-11dcb1ef4d26" providerId="ADAL" clId="{4427487B-157A-2C43-9017-316F41BF5E05}" dt="2024-04-15T07:55:44.283" v="10880"/>
          <ac:spMkLst>
            <pc:docMk/>
            <pc:sldMk cId="3929499727" sldId="426"/>
            <ac:spMk id="13" creationId="{A69CAAFF-8771-3D17-7B8B-AFCA37FC351F}"/>
          </ac:spMkLst>
        </pc:spChg>
        <pc:spChg chg="add mod">
          <ac:chgData name="Greiner, Thomas" userId="1cb1c007-9fab-41a4-9551-11dcb1ef4d26" providerId="ADAL" clId="{4427487B-157A-2C43-9017-316F41BF5E05}" dt="2024-04-15T07:55:44.283" v="10880"/>
          <ac:spMkLst>
            <pc:docMk/>
            <pc:sldMk cId="3929499727" sldId="426"/>
            <ac:spMk id="15" creationId="{CBB60674-8AF1-92E6-8049-32E8D8BF808F}"/>
          </ac:spMkLst>
        </pc:spChg>
        <pc:spChg chg="add mod">
          <ac:chgData name="Greiner, Thomas" userId="1cb1c007-9fab-41a4-9551-11dcb1ef4d26" providerId="ADAL" clId="{4427487B-157A-2C43-9017-316F41BF5E05}" dt="2024-04-15T07:55:44.283" v="10880"/>
          <ac:spMkLst>
            <pc:docMk/>
            <pc:sldMk cId="3929499727" sldId="426"/>
            <ac:spMk id="16" creationId="{B67689A9-663F-3794-52CA-881D16D75470}"/>
          </ac:spMkLst>
        </pc:spChg>
        <pc:spChg chg="add mod">
          <ac:chgData name="Greiner, Thomas" userId="1cb1c007-9fab-41a4-9551-11dcb1ef4d26" providerId="ADAL" clId="{4427487B-157A-2C43-9017-316F41BF5E05}" dt="2024-04-15T07:56:42.948" v="10897" actId="1076"/>
          <ac:spMkLst>
            <pc:docMk/>
            <pc:sldMk cId="3929499727" sldId="426"/>
            <ac:spMk id="18" creationId="{68070DDD-B30B-C488-8A5B-84B94C05FEDB}"/>
          </ac:spMkLst>
        </pc:spChg>
        <pc:picChg chg="add del mod">
          <ac:chgData name="Greiner, Thomas" userId="1cb1c007-9fab-41a4-9551-11dcb1ef4d26" providerId="ADAL" clId="{4427487B-157A-2C43-9017-316F41BF5E05}" dt="2024-04-15T07:55:48.900" v="10882" actId="21"/>
          <ac:picMkLst>
            <pc:docMk/>
            <pc:sldMk cId="3929499727" sldId="426"/>
            <ac:picMk id="5" creationId="{2712DB05-1E43-5824-CAA2-F86C5E848E86}"/>
          </ac:picMkLst>
        </pc:picChg>
        <pc:picChg chg="del mod">
          <ac:chgData name="Greiner, Thomas" userId="1cb1c007-9fab-41a4-9551-11dcb1ef4d26" providerId="ADAL" clId="{4427487B-157A-2C43-9017-316F41BF5E05}" dt="2024-04-15T07:56:02.831" v="10887" actId="478"/>
          <ac:picMkLst>
            <pc:docMk/>
            <pc:sldMk cId="3929499727" sldId="426"/>
            <ac:picMk id="6" creationId="{E220830B-6E4D-3668-B884-B4BBC3EED876}"/>
          </ac:picMkLst>
        </pc:picChg>
        <pc:picChg chg="add del mod">
          <ac:chgData name="Greiner, Thomas" userId="1cb1c007-9fab-41a4-9551-11dcb1ef4d26" providerId="ADAL" clId="{4427487B-157A-2C43-9017-316F41BF5E05}" dt="2024-04-12T09:29:08.578" v="10241" actId="21"/>
          <ac:picMkLst>
            <pc:docMk/>
            <pc:sldMk cId="3929499727" sldId="426"/>
            <ac:picMk id="9" creationId="{3F78AE7A-5297-8A63-31DF-F1C867EEFAFC}"/>
          </ac:picMkLst>
        </pc:picChg>
        <pc:picChg chg="add mod">
          <ac:chgData name="Greiner, Thomas" userId="1cb1c007-9fab-41a4-9551-11dcb1ef4d26" providerId="ADAL" clId="{4427487B-157A-2C43-9017-316F41BF5E05}" dt="2024-04-15T07:55:44.283" v="10880"/>
          <ac:picMkLst>
            <pc:docMk/>
            <pc:sldMk cId="3929499727" sldId="426"/>
            <ac:picMk id="12" creationId="{E1309743-C71B-7A48-DB99-0A69A9315B9A}"/>
          </ac:picMkLst>
        </pc:picChg>
        <pc:picChg chg="add mod">
          <ac:chgData name="Greiner, Thomas" userId="1cb1c007-9fab-41a4-9551-11dcb1ef4d26" providerId="ADAL" clId="{4427487B-157A-2C43-9017-316F41BF5E05}" dt="2024-04-15T07:55:44.283" v="10880"/>
          <ac:picMkLst>
            <pc:docMk/>
            <pc:sldMk cId="3929499727" sldId="426"/>
            <ac:picMk id="14" creationId="{DB39A866-A4F7-0FC0-95E8-E451AD824EB2}"/>
          </ac:picMkLst>
        </pc:picChg>
        <pc:picChg chg="add mod">
          <ac:chgData name="Greiner, Thomas" userId="1cb1c007-9fab-41a4-9551-11dcb1ef4d26" providerId="ADAL" clId="{4427487B-157A-2C43-9017-316F41BF5E05}" dt="2024-04-15T07:56:00.855" v="10886" actId="1076"/>
          <ac:picMkLst>
            <pc:docMk/>
            <pc:sldMk cId="3929499727" sldId="426"/>
            <ac:picMk id="17" creationId="{1423F35A-C501-795F-BA41-8538218C89DB}"/>
          </ac:picMkLst>
        </pc:picChg>
      </pc:sldChg>
      <pc:sldChg chg="addSp delSp modSp add del mod">
        <pc:chgData name="Greiner, Thomas" userId="1cb1c007-9fab-41a4-9551-11dcb1ef4d26" providerId="ADAL" clId="{4427487B-157A-2C43-9017-316F41BF5E05}" dt="2024-04-15T07:56:13.471" v="10890" actId="2696"/>
        <pc:sldMkLst>
          <pc:docMk/>
          <pc:sldMk cId="2195053697" sldId="427"/>
        </pc:sldMkLst>
        <pc:spChg chg="del mod">
          <ac:chgData name="Greiner, Thomas" userId="1cb1c007-9fab-41a4-9551-11dcb1ef4d26" providerId="ADAL" clId="{4427487B-157A-2C43-9017-316F41BF5E05}" dt="2024-04-12T09:54:22.849" v="10382" actId="478"/>
          <ac:spMkLst>
            <pc:docMk/>
            <pc:sldMk cId="2195053697" sldId="427"/>
            <ac:spMk id="3" creationId="{DAC8FB44-ADD2-7E4E-507F-A95413A1B215}"/>
          </ac:spMkLst>
        </pc:spChg>
        <pc:spChg chg="add mod">
          <ac:chgData name="Greiner, Thomas" userId="1cb1c007-9fab-41a4-9551-11dcb1ef4d26" providerId="ADAL" clId="{4427487B-157A-2C43-9017-316F41BF5E05}" dt="2024-04-13T13:22:47.188" v="10779" actId="20577"/>
          <ac:spMkLst>
            <pc:docMk/>
            <pc:sldMk cId="2195053697" sldId="427"/>
            <ac:spMk id="9" creationId="{AD62EDE5-49ED-9BF1-C18B-04B95FC40350}"/>
          </ac:spMkLst>
        </pc:spChg>
        <pc:spChg chg="add del mod">
          <ac:chgData name="Greiner, Thomas" userId="1cb1c007-9fab-41a4-9551-11dcb1ef4d26" providerId="ADAL" clId="{4427487B-157A-2C43-9017-316F41BF5E05}" dt="2024-04-15T07:56:11.054" v="10889" actId="21"/>
          <ac:spMkLst>
            <pc:docMk/>
            <pc:sldMk cId="2195053697" sldId="427"/>
            <ac:spMk id="10" creationId="{A7D5FD19-1DE9-B609-6D8D-FA924042B9EE}"/>
          </ac:spMkLst>
        </pc:spChg>
        <pc:picChg chg="add del mod">
          <ac:chgData name="Greiner, Thomas" userId="1cb1c007-9fab-41a4-9551-11dcb1ef4d26" providerId="ADAL" clId="{4427487B-157A-2C43-9017-316F41BF5E05}" dt="2024-04-12T09:28:54.018" v="10235" actId="21"/>
          <ac:picMkLst>
            <pc:docMk/>
            <pc:sldMk cId="2195053697" sldId="427"/>
            <ac:picMk id="2" creationId="{DAEB0BE7-1E5F-14D2-8856-F0B4F6C2C926}"/>
          </ac:picMkLst>
        </pc:picChg>
        <pc:picChg chg="add del mod">
          <ac:chgData name="Greiner, Thomas" userId="1cb1c007-9fab-41a4-9551-11dcb1ef4d26" providerId="ADAL" clId="{4427487B-157A-2C43-9017-316F41BF5E05}" dt="2024-04-15T07:56:11.054" v="10889" actId="21"/>
          <ac:picMkLst>
            <pc:docMk/>
            <pc:sldMk cId="2195053697" sldId="427"/>
            <ac:picMk id="5" creationId="{36537D82-8900-376C-2E33-4332EF1B5F06}"/>
          </ac:picMkLst>
        </pc:picChg>
      </pc:sldChg>
      <pc:sldChg chg="addSp delSp modSp add mod">
        <pc:chgData name="Greiner, Thomas" userId="1cb1c007-9fab-41a4-9551-11dcb1ef4d26" providerId="ADAL" clId="{4427487B-157A-2C43-9017-316F41BF5E05}" dt="2024-04-12T12:14:35.352" v="10483" actId="478"/>
        <pc:sldMkLst>
          <pc:docMk/>
          <pc:sldMk cId="272840985" sldId="428"/>
        </pc:sldMkLst>
        <pc:spChg chg="del">
          <ac:chgData name="Greiner, Thomas" userId="1cb1c007-9fab-41a4-9551-11dcb1ef4d26" providerId="ADAL" clId="{4427487B-157A-2C43-9017-316F41BF5E05}" dt="2024-04-12T11:55:11.308" v="10389" actId="478"/>
          <ac:spMkLst>
            <pc:docMk/>
            <pc:sldMk cId="272840985" sldId="428"/>
            <ac:spMk id="3" creationId="{908A8F53-CFEA-B0BE-01F7-8DF785B9CD21}"/>
          </ac:spMkLst>
        </pc:spChg>
        <pc:spChg chg="del">
          <ac:chgData name="Greiner, Thomas" userId="1cb1c007-9fab-41a4-9551-11dcb1ef4d26" providerId="ADAL" clId="{4427487B-157A-2C43-9017-316F41BF5E05}" dt="2024-04-12T11:55:11.308" v="10389" actId="478"/>
          <ac:spMkLst>
            <pc:docMk/>
            <pc:sldMk cId="272840985" sldId="428"/>
            <ac:spMk id="8" creationId="{F2390486-49C0-C8F0-26BD-21068869DA1A}"/>
          </ac:spMkLst>
        </pc:spChg>
        <pc:spChg chg="del">
          <ac:chgData name="Greiner, Thomas" userId="1cb1c007-9fab-41a4-9551-11dcb1ef4d26" providerId="ADAL" clId="{4427487B-157A-2C43-9017-316F41BF5E05}" dt="2024-04-12T11:55:11.308" v="10389" actId="478"/>
          <ac:spMkLst>
            <pc:docMk/>
            <pc:sldMk cId="272840985" sldId="428"/>
            <ac:spMk id="9" creationId="{D13AFC9E-110A-8F2A-8149-C0912718D97A}"/>
          </ac:spMkLst>
        </pc:spChg>
        <pc:spChg chg="del">
          <ac:chgData name="Greiner, Thomas" userId="1cb1c007-9fab-41a4-9551-11dcb1ef4d26" providerId="ADAL" clId="{4427487B-157A-2C43-9017-316F41BF5E05}" dt="2024-04-12T11:55:11.308" v="10389" actId="478"/>
          <ac:spMkLst>
            <pc:docMk/>
            <pc:sldMk cId="272840985" sldId="428"/>
            <ac:spMk id="10" creationId="{814F7623-6E01-0FCD-53C4-7CE43AEF6B21}"/>
          </ac:spMkLst>
        </pc:spChg>
        <pc:spChg chg="del">
          <ac:chgData name="Greiner, Thomas" userId="1cb1c007-9fab-41a4-9551-11dcb1ef4d26" providerId="ADAL" clId="{4427487B-157A-2C43-9017-316F41BF5E05}" dt="2024-04-12T11:55:11.308" v="10389" actId="478"/>
          <ac:spMkLst>
            <pc:docMk/>
            <pc:sldMk cId="272840985" sldId="428"/>
            <ac:spMk id="11" creationId="{DC5E5690-F96C-FE1E-0590-A099B5463E4C}"/>
          </ac:spMkLst>
        </pc:spChg>
        <pc:spChg chg="del">
          <ac:chgData name="Greiner, Thomas" userId="1cb1c007-9fab-41a4-9551-11dcb1ef4d26" providerId="ADAL" clId="{4427487B-157A-2C43-9017-316F41BF5E05}" dt="2024-04-12T11:55:11.308" v="10389" actId="478"/>
          <ac:spMkLst>
            <pc:docMk/>
            <pc:sldMk cId="272840985" sldId="428"/>
            <ac:spMk id="12" creationId="{4F2F7695-E7D4-354B-2029-DBF04A86D319}"/>
          </ac:spMkLst>
        </pc:spChg>
        <pc:spChg chg="del">
          <ac:chgData name="Greiner, Thomas" userId="1cb1c007-9fab-41a4-9551-11dcb1ef4d26" providerId="ADAL" clId="{4427487B-157A-2C43-9017-316F41BF5E05}" dt="2024-04-12T11:55:11.308" v="10389" actId="478"/>
          <ac:spMkLst>
            <pc:docMk/>
            <pc:sldMk cId="272840985" sldId="428"/>
            <ac:spMk id="14" creationId="{6072B5E4-B527-BB91-CD0B-5BF5884B349D}"/>
          </ac:spMkLst>
        </pc:spChg>
        <pc:spChg chg="del">
          <ac:chgData name="Greiner, Thomas" userId="1cb1c007-9fab-41a4-9551-11dcb1ef4d26" providerId="ADAL" clId="{4427487B-157A-2C43-9017-316F41BF5E05}" dt="2024-04-12T11:55:11.308" v="10389" actId="478"/>
          <ac:spMkLst>
            <pc:docMk/>
            <pc:sldMk cId="272840985" sldId="428"/>
            <ac:spMk id="15" creationId="{E730DCBB-DCA0-841B-3A19-885CD30FD243}"/>
          </ac:spMkLst>
        </pc:spChg>
        <pc:spChg chg="del">
          <ac:chgData name="Greiner, Thomas" userId="1cb1c007-9fab-41a4-9551-11dcb1ef4d26" providerId="ADAL" clId="{4427487B-157A-2C43-9017-316F41BF5E05}" dt="2024-04-12T11:55:11.308" v="10389" actId="478"/>
          <ac:spMkLst>
            <pc:docMk/>
            <pc:sldMk cId="272840985" sldId="428"/>
            <ac:spMk id="17" creationId="{48D2D936-A38F-0E02-3EC6-43E6C4859CE6}"/>
          </ac:spMkLst>
        </pc:spChg>
        <pc:spChg chg="del">
          <ac:chgData name="Greiner, Thomas" userId="1cb1c007-9fab-41a4-9551-11dcb1ef4d26" providerId="ADAL" clId="{4427487B-157A-2C43-9017-316F41BF5E05}" dt="2024-04-12T11:55:11.308" v="10389" actId="478"/>
          <ac:spMkLst>
            <pc:docMk/>
            <pc:sldMk cId="272840985" sldId="428"/>
            <ac:spMk id="18" creationId="{7B86345C-AFCB-9EDD-8CB1-AE44B9B828EF}"/>
          </ac:spMkLst>
        </pc:spChg>
        <pc:spChg chg="del">
          <ac:chgData name="Greiner, Thomas" userId="1cb1c007-9fab-41a4-9551-11dcb1ef4d26" providerId="ADAL" clId="{4427487B-157A-2C43-9017-316F41BF5E05}" dt="2024-04-12T11:55:11.308" v="10389" actId="478"/>
          <ac:spMkLst>
            <pc:docMk/>
            <pc:sldMk cId="272840985" sldId="428"/>
            <ac:spMk id="19" creationId="{C0DF448D-B191-79F8-6030-FE086874A4DB}"/>
          </ac:spMkLst>
        </pc:spChg>
        <pc:spChg chg="del">
          <ac:chgData name="Greiner, Thomas" userId="1cb1c007-9fab-41a4-9551-11dcb1ef4d26" providerId="ADAL" clId="{4427487B-157A-2C43-9017-316F41BF5E05}" dt="2024-04-12T11:55:11.308" v="10389" actId="478"/>
          <ac:spMkLst>
            <pc:docMk/>
            <pc:sldMk cId="272840985" sldId="428"/>
            <ac:spMk id="20" creationId="{7F44EFD3-296E-140C-24D2-4465629026ED}"/>
          </ac:spMkLst>
        </pc:spChg>
        <pc:spChg chg="del">
          <ac:chgData name="Greiner, Thomas" userId="1cb1c007-9fab-41a4-9551-11dcb1ef4d26" providerId="ADAL" clId="{4427487B-157A-2C43-9017-316F41BF5E05}" dt="2024-04-12T11:55:11.308" v="10389" actId="478"/>
          <ac:spMkLst>
            <pc:docMk/>
            <pc:sldMk cId="272840985" sldId="428"/>
            <ac:spMk id="30" creationId="{B1D2C605-4BA0-2213-73E0-857B2A94C588}"/>
          </ac:spMkLst>
        </pc:spChg>
        <pc:spChg chg="del">
          <ac:chgData name="Greiner, Thomas" userId="1cb1c007-9fab-41a4-9551-11dcb1ef4d26" providerId="ADAL" clId="{4427487B-157A-2C43-9017-316F41BF5E05}" dt="2024-04-12T11:55:11.308" v="10389" actId="478"/>
          <ac:spMkLst>
            <pc:docMk/>
            <pc:sldMk cId="272840985" sldId="428"/>
            <ac:spMk id="31" creationId="{3F40A732-F582-847E-DC51-3624C6CB5C91}"/>
          </ac:spMkLst>
        </pc:spChg>
        <pc:spChg chg="del">
          <ac:chgData name="Greiner, Thomas" userId="1cb1c007-9fab-41a4-9551-11dcb1ef4d26" providerId="ADAL" clId="{4427487B-157A-2C43-9017-316F41BF5E05}" dt="2024-04-12T11:55:11.308" v="10389" actId="478"/>
          <ac:spMkLst>
            <pc:docMk/>
            <pc:sldMk cId="272840985" sldId="428"/>
            <ac:spMk id="33" creationId="{BCE20CF8-CC6D-333A-3424-343F35BB3E8D}"/>
          </ac:spMkLst>
        </pc:spChg>
        <pc:spChg chg="del">
          <ac:chgData name="Greiner, Thomas" userId="1cb1c007-9fab-41a4-9551-11dcb1ef4d26" providerId="ADAL" clId="{4427487B-157A-2C43-9017-316F41BF5E05}" dt="2024-04-12T11:55:11.308" v="10389" actId="478"/>
          <ac:spMkLst>
            <pc:docMk/>
            <pc:sldMk cId="272840985" sldId="428"/>
            <ac:spMk id="40" creationId="{7942F111-AD99-A715-C17B-7BCCB64F44FA}"/>
          </ac:spMkLst>
        </pc:spChg>
        <pc:spChg chg="del">
          <ac:chgData name="Greiner, Thomas" userId="1cb1c007-9fab-41a4-9551-11dcb1ef4d26" providerId="ADAL" clId="{4427487B-157A-2C43-9017-316F41BF5E05}" dt="2024-04-12T11:55:11.308" v="10389" actId="478"/>
          <ac:spMkLst>
            <pc:docMk/>
            <pc:sldMk cId="272840985" sldId="428"/>
            <ac:spMk id="41" creationId="{1B973E37-7565-2E88-68EA-6DEF1DF7346E}"/>
          </ac:spMkLst>
        </pc:spChg>
        <pc:spChg chg="del">
          <ac:chgData name="Greiner, Thomas" userId="1cb1c007-9fab-41a4-9551-11dcb1ef4d26" providerId="ADAL" clId="{4427487B-157A-2C43-9017-316F41BF5E05}" dt="2024-04-12T11:55:11.308" v="10389" actId="478"/>
          <ac:spMkLst>
            <pc:docMk/>
            <pc:sldMk cId="272840985" sldId="428"/>
            <ac:spMk id="47" creationId="{63393F16-8386-D180-AD91-B21F5651E052}"/>
          </ac:spMkLst>
        </pc:spChg>
        <pc:spChg chg="del">
          <ac:chgData name="Greiner, Thomas" userId="1cb1c007-9fab-41a4-9551-11dcb1ef4d26" providerId="ADAL" clId="{4427487B-157A-2C43-9017-316F41BF5E05}" dt="2024-04-12T11:55:11.308" v="10389" actId="478"/>
          <ac:spMkLst>
            <pc:docMk/>
            <pc:sldMk cId="272840985" sldId="428"/>
            <ac:spMk id="48" creationId="{AB3ECC6E-8DCE-FFD1-BE18-060738596E3C}"/>
          </ac:spMkLst>
        </pc:spChg>
        <pc:spChg chg="del">
          <ac:chgData name="Greiner, Thomas" userId="1cb1c007-9fab-41a4-9551-11dcb1ef4d26" providerId="ADAL" clId="{4427487B-157A-2C43-9017-316F41BF5E05}" dt="2024-04-12T11:55:11.308" v="10389" actId="478"/>
          <ac:spMkLst>
            <pc:docMk/>
            <pc:sldMk cId="272840985" sldId="428"/>
            <ac:spMk id="50" creationId="{61E3AD85-DA61-EC7F-38CA-0E0EE3E6AD06}"/>
          </ac:spMkLst>
        </pc:spChg>
        <pc:spChg chg="del">
          <ac:chgData name="Greiner, Thomas" userId="1cb1c007-9fab-41a4-9551-11dcb1ef4d26" providerId="ADAL" clId="{4427487B-157A-2C43-9017-316F41BF5E05}" dt="2024-04-12T11:55:11.308" v="10389" actId="478"/>
          <ac:spMkLst>
            <pc:docMk/>
            <pc:sldMk cId="272840985" sldId="428"/>
            <ac:spMk id="52" creationId="{478A8A65-3830-5036-78C6-D606AA748A8F}"/>
          </ac:spMkLst>
        </pc:spChg>
        <pc:graphicFrameChg chg="del">
          <ac:chgData name="Greiner, Thomas" userId="1cb1c007-9fab-41a4-9551-11dcb1ef4d26" providerId="ADAL" clId="{4427487B-157A-2C43-9017-316F41BF5E05}" dt="2024-04-12T11:55:11.308" v="10389" actId="478"/>
          <ac:graphicFrameMkLst>
            <pc:docMk/>
            <pc:sldMk cId="272840985" sldId="428"/>
            <ac:graphicFrameMk id="13" creationId="{BF5D2881-8C6F-CEE6-D791-CD3BCF08EACC}"/>
          </ac:graphicFrameMkLst>
        </pc:graphicFrameChg>
        <pc:picChg chg="del">
          <ac:chgData name="Greiner, Thomas" userId="1cb1c007-9fab-41a4-9551-11dcb1ef4d26" providerId="ADAL" clId="{4427487B-157A-2C43-9017-316F41BF5E05}" dt="2024-04-12T11:55:11.308" v="10389" actId="478"/>
          <ac:picMkLst>
            <pc:docMk/>
            <pc:sldMk cId="272840985" sldId="428"/>
            <ac:picMk id="2" creationId="{70DC5EC5-ADC1-BBA5-5F15-EB043473C3DE}"/>
          </ac:picMkLst>
        </pc:picChg>
        <pc:picChg chg="del">
          <ac:chgData name="Greiner, Thomas" userId="1cb1c007-9fab-41a4-9551-11dcb1ef4d26" providerId="ADAL" clId="{4427487B-157A-2C43-9017-316F41BF5E05}" dt="2024-04-12T11:55:11.308" v="10389" actId="478"/>
          <ac:picMkLst>
            <pc:docMk/>
            <pc:sldMk cId="272840985" sldId="428"/>
            <ac:picMk id="16" creationId="{16AD5C19-D710-809A-41A8-8052C68B713F}"/>
          </ac:picMkLst>
        </pc:picChg>
        <pc:picChg chg="add mod">
          <ac:chgData name="Greiner, Thomas" userId="1cb1c007-9fab-41a4-9551-11dcb1ef4d26" providerId="ADAL" clId="{4427487B-157A-2C43-9017-316F41BF5E05}" dt="2024-04-12T11:58:42.019" v="10399" actId="1076"/>
          <ac:picMkLst>
            <pc:docMk/>
            <pc:sldMk cId="272840985" sldId="428"/>
            <ac:picMk id="21" creationId="{AC104F1D-EBE9-32AD-6CAD-65C50CF14907}"/>
          </ac:picMkLst>
        </pc:picChg>
        <pc:picChg chg="add mod">
          <ac:chgData name="Greiner, Thomas" userId="1cb1c007-9fab-41a4-9551-11dcb1ef4d26" providerId="ADAL" clId="{4427487B-157A-2C43-9017-316F41BF5E05}" dt="2024-04-12T11:58:43.453" v="10400" actId="1076"/>
          <ac:picMkLst>
            <pc:docMk/>
            <pc:sldMk cId="272840985" sldId="428"/>
            <ac:picMk id="22" creationId="{D563B38F-533E-B6B1-0625-F7514CC002D4}"/>
          </ac:picMkLst>
        </pc:picChg>
        <pc:picChg chg="add del mod">
          <ac:chgData name="Greiner, Thomas" userId="1cb1c007-9fab-41a4-9551-11dcb1ef4d26" providerId="ADAL" clId="{4427487B-157A-2C43-9017-316F41BF5E05}" dt="2024-04-12T12:14:35.352" v="10483" actId="478"/>
          <ac:picMkLst>
            <pc:docMk/>
            <pc:sldMk cId="272840985" sldId="428"/>
            <ac:picMk id="23" creationId="{49421201-7064-9D65-33FF-AA2BB41829F0}"/>
          </ac:picMkLst>
        </pc:picChg>
        <pc:picChg chg="del">
          <ac:chgData name="Greiner, Thomas" userId="1cb1c007-9fab-41a4-9551-11dcb1ef4d26" providerId="ADAL" clId="{4427487B-157A-2C43-9017-316F41BF5E05}" dt="2024-04-12T11:55:11.308" v="10389" actId="478"/>
          <ac:picMkLst>
            <pc:docMk/>
            <pc:sldMk cId="272840985" sldId="428"/>
            <ac:picMk id="32" creationId="{9D46F2E8-D070-59A8-CA33-F76166882E8E}"/>
          </ac:picMkLst>
        </pc:picChg>
        <pc:cxnChg chg="del">
          <ac:chgData name="Greiner, Thomas" userId="1cb1c007-9fab-41a4-9551-11dcb1ef4d26" providerId="ADAL" clId="{4427487B-157A-2C43-9017-316F41BF5E05}" dt="2024-04-12T11:55:11.308" v="10389" actId="478"/>
          <ac:cxnSpMkLst>
            <pc:docMk/>
            <pc:sldMk cId="272840985" sldId="428"/>
            <ac:cxnSpMk id="4" creationId="{4D4F9995-B12B-9E21-6C19-664201998A83}"/>
          </ac:cxnSpMkLst>
        </pc:cxnChg>
        <pc:cxnChg chg="del">
          <ac:chgData name="Greiner, Thomas" userId="1cb1c007-9fab-41a4-9551-11dcb1ef4d26" providerId="ADAL" clId="{4427487B-157A-2C43-9017-316F41BF5E05}" dt="2024-04-12T11:55:11.308" v="10389" actId="478"/>
          <ac:cxnSpMkLst>
            <pc:docMk/>
            <pc:sldMk cId="272840985" sldId="428"/>
            <ac:cxnSpMk id="5" creationId="{8F19146C-3B81-2113-DCA1-C9EB661B3B7A}"/>
          </ac:cxnSpMkLst>
        </pc:cxnChg>
        <pc:cxnChg chg="del">
          <ac:chgData name="Greiner, Thomas" userId="1cb1c007-9fab-41a4-9551-11dcb1ef4d26" providerId="ADAL" clId="{4427487B-157A-2C43-9017-316F41BF5E05}" dt="2024-04-12T11:55:11.308" v="10389" actId="478"/>
          <ac:cxnSpMkLst>
            <pc:docMk/>
            <pc:sldMk cId="272840985" sldId="428"/>
            <ac:cxnSpMk id="6" creationId="{5F0FB407-0EC5-E888-5B27-5B0CECA1C4FE}"/>
          </ac:cxnSpMkLst>
        </pc:cxnChg>
        <pc:cxnChg chg="del">
          <ac:chgData name="Greiner, Thomas" userId="1cb1c007-9fab-41a4-9551-11dcb1ef4d26" providerId="ADAL" clId="{4427487B-157A-2C43-9017-316F41BF5E05}" dt="2024-04-12T11:55:11.308" v="10389" actId="478"/>
          <ac:cxnSpMkLst>
            <pc:docMk/>
            <pc:sldMk cId="272840985" sldId="428"/>
            <ac:cxnSpMk id="7" creationId="{4C47596F-ACCE-5376-8317-079FB02C8D6B}"/>
          </ac:cxnSpMkLst>
        </pc:cxnChg>
        <pc:cxnChg chg="del">
          <ac:chgData name="Greiner, Thomas" userId="1cb1c007-9fab-41a4-9551-11dcb1ef4d26" providerId="ADAL" clId="{4427487B-157A-2C43-9017-316F41BF5E05}" dt="2024-04-12T11:55:11.308" v="10389" actId="478"/>
          <ac:cxnSpMkLst>
            <pc:docMk/>
            <pc:sldMk cId="272840985" sldId="428"/>
            <ac:cxnSpMk id="25" creationId="{197070A3-040D-F1A8-E62A-BEC25D95CE8D}"/>
          </ac:cxnSpMkLst>
        </pc:cxnChg>
        <pc:cxnChg chg="del">
          <ac:chgData name="Greiner, Thomas" userId="1cb1c007-9fab-41a4-9551-11dcb1ef4d26" providerId="ADAL" clId="{4427487B-157A-2C43-9017-316F41BF5E05}" dt="2024-04-12T11:55:11.308" v="10389" actId="478"/>
          <ac:cxnSpMkLst>
            <pc:docMk/>
            <pc:sldMk cId="272840985" sldId="428"/>
            <ac:cxnSpMk id="26" creationId="{73CE22DD-F2C2-3E03-F210-6308C941A052}"/>
          </ac:cxnSpMkLst>
        </pc:cxnChg>
        <pc:cxnChg chg="del">
          <ac:chgData name="Greiner, Thomas" userId="1cb1c007-9fab-41a4-9551-11dcb1ef4d26" providerId="ADAL" clId="{4427487B-157A-2C43-9017-316F41BF5E05}" dt="2024-04-12T11:55:11.308" v="10389" actId="478"/>
          <ac:cxnSpMkLst>
            <pc:docMk/>
            <pc:sldMk cId="272840985" sldId="428"/>
            <ac:cxnSpMk id="27" creationId="{50840F47-CA49-DECF-DA55-C303A104751C}"/>
          </ac:cxnSpMkLst>
        </pc:cxnChg>
        <pc:cxnChg chg="del">
          <ac:chgData name="Greiner, Thomas" userId="1cb1c007-9fab-41a4-9551-11dcb1ef4d26" providerId="ADAL" clId="{4427487B-157A-2C43-9017-316F41BF5E05}" dt="2024-04-12T11:55:11.308" v="10389" actId="478"/>
          <ac:cxnSpMkLst>
            <pc:docMk/>
            <pc:sldMk cId="272840985" sldId="428"/>
            <ac:cxnSpMk id="28" creationId="{414C65FC-BFFF-C419-5E67-DB0789A79503}"/>
          </ac:cxnSpMkLst>
        </pc:cxnChg>
        <pc:cxnChg chg="del">
          <ac:chgData name="Greiner, Thomas" userId="1cb1c007-9fab-41a4-9551-11dcb1ef4d26" providerId="ADAL" clId="{4427487B-157A-2C43-9017-316F41BF5E05}" dt="2024-04-12T11:55:11.308" v="10389" actId="478"/>
          <ac:cxnSpMkLst>
            <pc:docMk/>
            <pc:sldMk cId="272840985" sldId="428"/>
            <ac:cxnSpMk id="29" creationId="{F8987495-F99E-FE96-40E4-A740E6563B3C}"/>
          </ac:cxnSpMkLst>
        </pc:cxnChg>
        <pc:cxnChg chg="del">
          <ac:chgData name="Greiner, Thomas" userId="1cb1c007-9fab-41a4-9551-11dcb1ef4d26" providerId="ADAL" clId="{4427487B-157A-2C43-9017-316F41BF5E05}" dt="2024-04-12T11:55:11.308" v="10389" actId="478"/>
          <ac:cxnSpMkLst>
            <pc:docMk/>
            <pc:sldMk cId="272840985" sldId="428"/>
            <ac:cxnSpMk id="42" creationId="{8314C94E-D2E3-E281-C12A-9E2DADD1DBB6}"/>
          </ac:cxnSpMkLst>
        </pc:cxnChg>
        <pc:cxnChg chg="del">
          <ac:chgData name="Greiner, Thomas" userId="1cb1c007-9fab-41a4-9551-11dcb1ef4d26" providerId="ADAL" clId="{4427487B-157A-2C43-9017-316F41BF5E05}" dt="2024-04-12T11:55:11.308" v="10389" actId="478"/>
          <ac:cxnSpMkLst>
            <pc:docMk/>
            <pc:sldMk cId="272840985" sldId="428"/>
            <ac:cxnSpMk id="43" creationId="{FBB595DD-99C7-73F1-7CB8-CEFAC4E66582}"/>
          </ac:cxnSpMkLst>
        </pc:cxnChg>
        <pc:cxnChg chg="del">
          <ac:chgData name="Greiner, Thomas" userId="1cb1c007-9fab-41a4-9551-11dcb1ef4d26" providerId="ADAL" clId="{4427487B-157A-2C43-9017-316F41BF5E05}" dt="2024-04-12T11:55:11.308" v="10389" actId="478"/>
          <ac:cxnSpMkLst>
            <pc:docMk/>
            <pc:sldMk cId="272840985" sldId="428"/>
            <ac:cxnSpMk id="45" creationId="{A35C365C-C048-ED65-F298-34C922C0B5C6}"/>
          </ac:cxnSpMkLst>
        </pc:cxnChg>
        <pc:cxnChg chg="del">
          <ac:chgData name="Greiner, Thomas" userId="1cb1c007-9fab-41a4-9551-11dcb1ef4d26" providerId="ADAL" clId="{4427487B-157A-2C43-9017-316F41BF5E05}" dt="2024-04-12T11:55:11.308" v="10389" actId="478"/>
          <ac:cxnSpMkLst>
            <pc:docMk/>
            <pc:sldMk cId="272840985" sldId="428"/>
            <ac:cxnSpMk id="46" creationId="{93CFCA9F-1A76-0299-FCA2-4B0A6E5AF0ED}"/>
          </ac:cxnSpMkLst>
        </pc:cxnChg>
      </pc:sldChg>
      <pc:sldChg chg="addSp delSp modSp add mod">
        <pc:chgData name="Greiner, Thomas" userId="1cb1c007-9fab-41a4-9551-11dcb1ef4d26" providerId="ADAL" clId="{4427487B-157A-2C43-9017-316F41BF5E05}" dt="2024-04-13T12:44:46.686" v="10615" actId="207"/>
        <pc:sldMkLst>
          <pc:docMk/>
          <pc:sldMk cId="2210104875" sldId="429"/>
        </pc:sldMkLst>
        <pc:spChg chg="add del mod">
          <ac:chgData name="Greiner, Thomas" userId="1cb1c007-9fab-41a4-9551-11dcb1ef4d26" providerId="ADAL" clId="{4427487B-157A-2C43-9017-316F41BF5E05}" dt="2024-04-12T12:10:36.192" v="10467"/>
          <ac:spMkLst>
            <pc:docMk/>
            <pc:sldMk cId="2210104875" sldId="429"/>
            <ac:spMk id="6" creationId="{E6286F6A-5F0F-B925-3C86-6C6ED407DCB2}"/>
          </ac:spMkLst>
        </pc:spChg>
        <pc:spChg chg="add mod">
          <ac:chgData name="Greiner, Thomas" userId="1cb1c007-9fab-41a4-9551-11dcb1ef4d26" providerId="ADAL" clId="{4427487B-157A-2C43-9017-316F41BF5E05}" dt="2024-04-13T12:44:37.347" v="10612" actId="207"/>
          <ac:spMkLst>
            <pc:docMk/>
            <pc:sldMk cId="2210104875" sldId="429"/>
            <ac:spMk id="9" creationId="{474FD763-7DF4-7EDD-61D8-F3EC8A07CECC}"/>
          </ac:spMkLst>
        </pc:spChg>
        <pc:spChg chg="add mod">
          <ac:chgData name="Greiner, Thomas" userId="1cb1c007-9fab-41a4-9551-11dcb1ef4d26" providerId="ADAL" clId="{4427487B-157A-2C43-9017-316F41BF5E05}" dt="2024-04-13T12:44:46.686" v="10615" actId="207"/>
          <ac:spMkLst>
            <pc:docMk/>
            <pc:sldMk cId="2210104875" sldId="429"/>
            <ac:spMk id="10" creationId="{FC667235-43BF-CA35-4F7C-A903E6AA67AE}"/>
          </ac:spMkLst>
        </pc:spChg>
        <pc:picChg chg="add del mod">
          <ac:chgData name="Greiner, Thomas" userId="1cb1c007-9fab-41a4-9551-11dcb1ef4d26" providerId="ADAL" clId="{4427487B-157A-2C43-9017-316F41BF5E05}" dt="2024-04-12T12:10:35.942" v="10465" actId="478"/>
          <ac:picMkLst>
            <pc:docMk/>
            <pc:sldMk cId="2210104875" sldId="429"/>
            <ac:picMk id="2" creationId="{20685F4F-C26E-DC2D-482F-E47C557867A7}"/>
          </ac:picMkLst>
        </pc:picChg>
        <pc:picChg chg="add del mod">
          <ac:chgData name="Greiner, Thomas" userId="1cb1c007-9fab-41a4-9551-11dcb1ef4d26" providerId="ADAL" clId="{4427487B-157A-2C43-9017-316F41BF5E05}" dt="2024-04-12T12:04:27.708" v="10416" actId="478"/>
          <ac:picMkLst>
            <pc:docMk/>
            <pc:sldMk cId="2210104875" sldId="429"/>
            <ac:picMk id="3" creationId="{244DCED4-0DB5-9CF9-2E4A-7AB01B987014}"/>
          </ac:picMkLst>
        </pc:picChg>
        <pc:picChg chg="add mod">
          <ac:chgData name="Greiner, Thomas" userId="1cb1c007-9fab-41a4-9551-11dcb1ef4d26" providerId="ADAL" clId="{4427487B-157A-2C43-9017-316F41BF5E05}" dt="2024-04-12T12:10:55.092" v="10474" actId="1038"/>
          <ac:picMkLst>
            <pc:docMk/>
            <pc:sldMk cId="2210104875" sldId="429"/>
            <ac:picMk id="4" creationId="{EC0A7106-0BD0-5B65-D4B9-09A3D86F4706}"/>
          </ac:picMkLst>
        </pc:picChg>
        <pc:picChg chg="add mod modCrop">
          <ac:chgData name="Greiner, Thomas" userId="1cb1c007-9fab-41a4-9551-11dcb1ef4d26" providerId="ADAL" clId="{4427487B-157A-2C43-9017-316F41BF5E05}" dt="2024-04-12T12:11:10.532" v="10478" actId="1037"/>
          <ac:picMkLst>
            <pc:docMk/>
            <pc:sldMk cId="2210104875" sldId="429"/>
            <ac:picMk id="5" creationId="{8F2BEC03-508D-A7A4-0ECC-61FBE0F4DA13}"/>
          </ac:picMkLst>
        </pc:picChg>
        <pc:picChg chg="add mod">
          <ac:chgData name="Greiner, Thomas" userId="1cb1c007-9fab-41a4-9551-11dcb1ef4d26" providerId="ADAL" clId="{4427487B-157A-2C43-9017-316F41BF5E05}" dt="2024-04-12T12:10:51.351" v="10472" actId="14100"/>
          <ac:picMkLst>
            <pc:docMk/>
            <pc:sldMk cId="2210104875" sldId="429"/>
            <ac:picMk id="7" creationId="{D127894F-0B07-C65A-3DD3-4C2E18BCA6F5}"/>
          </ac:picMkLst>
        </pc:picChg>
        <pc:picChg chg="add mod">
          <ac:chgData name="Greiner, Thomas" userId="1cb1c007-9fab-41a4-9551-11dcb1ef4d26" providerId="ADAL" clId="{4427487B-157A-2C43-9017-316F41BF5E05}" dt="2024-04-12T12:12:03.610" v="10482" actId="14100"/>
          <ac:picMkLst>
            <pc:docMk/>
            <pc:sldMk cId="2210104875" sldId="429"/>
            <ac:picMk id="8" creationId="{F167CCA4-61E7-12BF-371F-8BF35B11348B}"/>
          </ac:picMkLst>
        </pc:picChg>
        <pc:picChg chg="del">
          <ac:chgData name="Greiner, Thomas" userId="1cb1c007-9fab-41a4-9551-11dcb1ef4d26" providerId="ADAL" clId="{4427487B-157A-2C43-9017-316F41BF5E05}" dt="2024-04-12T12:02:34.922" v="10406" actId="478"/>
          <ac:picMkLst>
            <pc:docMk/>
            <pc:sldMk cId="2210104875" sldId="429"/>
            <ac:picMk id="21" creationId="{AC104F1D-EBE9-32AD-6CAD-65C50CF14907}"/>
          </ac:picMkLst>
        </pc:picChg>
        <pc:picChg chg="del">
          <ac:chgData name="Greiner, Thomas" userId="1cb1c007-9fab-41a4-9551-11dcb1ef4d26" providerId="ADAL" clId="{4427487B-157A-2C43-9017-316F41BF5E05}" dt="2024-04-12T12:02:32.990" v="10405" actId="478"/>
          <ac:picMkLst>
            <pc:docMk/>
            <pc:sldMk cId="2210104875" sldId="429"/>
            <ac:picMk id="22" creationId="{D563B38F-533E-B6B1-0625-F7514CC002D4}"/>
          </ac:picMkLst>
        </pc:picChg>
        <pc:picChg chg="del mod">
          <ac:chgData name="Greiner, Thomas" userId="1cb1c007-9fab-41a4-9551-11dcb1ef4d26" providerId="ADAL" clId="{4427487B-157A-2C43-9017-316F41BF5E05}" dt="2024-04-12T12:11:50.801" v="10479" actId="478"/>
          <ac:picMkLst>
            <pc:docMk/>
            <pc:sldMk cId="2210104875" sldId="429"/>
            <ac:picMk id="23" creationId="{49421201-7064-9D65-33FF-AA2BB41829F0}"/>
          </ac:picMkLst>
        </pc:picChg>
      </pc:sldChg>
      <pc:sldChg chg="addSp modSp add mod modNotesTx">
        <pc:chgData name="Greiner, Thomas" userId="1cb1c007-9fab-41a4-9551-11dcb1ef4d26" providerId="ADAL" clId="{4427487B-157A-2C43-9017-316F41BF5E05}" dt="2024-04-15T08:58:13.160" v="10922" actId="20577"/>
        <pc:sldMkLst>
          <pc:docMk/>
          <pc:sldMk cId="3203691889" sldId="430"/>
        </pc:sldMkLst>
        <pc:spChg chg="add mod">
          <ac:chgData name="Greiner, Thomas" userId="1cb1c007-9fab-41a4-9551-11dcb1ef4d26" providerId="ADAL" clId="{4427487B-157A-2C43-9017-316F41BF5E05}" dt="2024-04-14T08:44:19.903" v="10795" actId="1076"/>
          <ac:spMkLst>
            <pc:docMk/>
            <pc:sldMk cId="3203691889" sldId="430"/>
            <ac:spMk id="10" creationId="{13A41FB0-7CE3-76BC-EFA9-742830945CA7}"/>
          </ac:spMkLst>
        </pc:spChg>
      </pc:sldChg>
      <pc:sldChg chg="addSp modSp add mod">
        <pc:chgData name="Greiner, Thomas" userId="1cb1c007-9fab-41a4-9551-11dcb1ef4d26" providerId="ADAL" clId="{4427487B-157A-2C43-9017-316F41BF5E05}" dt="2024-04-14T09:17:30.131" v="10810" actId="20577"/>
        <pc:sldMkLst>
          <pc:docMk/>
          <pc:sldMk cId="795321304" sldId="431"/>
        </pc:sldMkLst>
        <pc:spChg chg="mod">
          <ac:chgData name="Greiner, Thomas" userId="1cb1c007-9fab-41a4-9551-11dcb1ef4d26" providerId="ADAL" clId="{4427487B-157A-2C43-9017-316F41BF5E05}" dt="2024-04-14T09:17:22.469" v="10801" actId="1076"/>
          <ac:spMkLst>
            <pc:docMk/>
            <pc:sldMk cId="795321304" sldId="431"/>
            <ac:spMk id="3" creationId="{DAC8FB44-ADD2-7E4E-507F-A95413A1B215}"/>
          </ac:spMkLst>
        </pc:spChg>
        <pc:spChg chg="add mod">
          <ac:chgData name="Greiner, Thomas" userId="1cb1c007-9fab-41a4-9551-11dcb1ef4d26" providerId="ADAL" clId="{4427487B-157A-2C43-9017-316F41BF5E05}" dt="2024-04-14T09:17:30.131" v="10810" actId="20577"/>
          <ac:spMkLst>
            <pc:docMk/>
            <pc:sldMk cId="795321304" sldId="431"/>
            <ac:spMk id="8" creationId="{AEC359C0-2E7D-4C08-C45F-5DE5534311CA}"/>
          </ac:spMkLst>
        </pc:spChg>
      </pc:sldChg>
      <pc:sldChg chg="addSp delSp modSp add mod">
        <pc:chgData name="Greiner, Thomas" userId="1cb1c007-9fab-41a4-9551-11dcb1ef4d26" providerId="ADAL" clId="{4427487B-157A-2C43-9017-316F41BF5E05}" dt="2024-04-15T07:57:31.185" v="10898" actId="14100"/>
        <pc:sldMkLst>
          <pc:docMk/>
          <pc:sldMk cId="1085338160" sldId="432"/>
        </pc:sldMkLst>
        <pc:spChg chg="add mod">
          <ac:chgData name="Greiner, Thomas" userId="1cb1c007-9fab-41a4-9551-11dcb1ef4d26" providerId="ADAL" clId="{4427487B-157A-2C43-9017-316F41BF5E05}" dt="2024-04-15T07:56:37.050" v="10896" actId="1076"/>
          <ac:spMkLst>
            <pc:docMk/>
            <pc:sldMk cId="1085338160" sldId="432"/>
            <ac:spMk id="3" creationId="{2E7CFEB4-3DBA-7981-4A93-D4813C974AF1}"/>
          </ac:spMkLst>
        </pc:spChg>
        <pc:spChg chg="del mod">
          <ac:chgData name="Greiner, Thomas" userId="1cb1c007-9fab-41a4-9551-11dcb1ef4d26" providerId="ADAL" clId="{4427487B-157A-2C43-9017-316F41BF5E05}" dt="2024-04-15T07:56:31.200" v="10895" actId="478"/>
          <ac:spMkLst>
            <pc:docMk/>
            <pc:sldMk cId="1085338160" sldId="432"/>
            <ac:spMk id="18" creationId="{68070DDD-B30B-C488-8A5B-84B94C05FEDB}"/>
          </ac:spMkLst>
        </pc:spChg>
        <pc:picChg chg="add mod">
          <ac:chgData name="Greiner, Thomas" userId="1cb1c007-9fab-41a4-9551-11dcb1ef4d26" providerId="ADAL" clId="{4427487B-157A-2C43-9017-316F41BF5E05}" dt="2024-04-15T07:57:31.185" v="10898" actId="14100"/>
          <ac:picMkLst>
            <pc:docMk/>
            <pc:sldMk cId="1085338160" sldId="432"/>
            <ac:picMk id="2" creationId="{D239D26F-DE6B-13D1-7EBD-EF8EF2477F9B}"/>
          </ac:picMkLst>
        </pc:picChg>
      </pc:sldChg>
      <pc:sldChg chg="delSp add del mod">
        <pc:chgData name="Greiner, Thomas" userId="1cb1c007-9fab-41a4-9551-11dcb1ef4d26" providerId="ADAL" clId="{4427487B-157A-2C43-9017-316F41BF5E05}" dt="2024-04-15T07:54:10.636" v="10871" actId="2696"/>
        <pc:sldMkLst>
          <pc:docMk/>
          <pc:sldMk cId="3301598990" sldId="432"/>
        </pc:sldMkLst>
        <pc:spChg chg="del">
          <ac:chgData name="Greiner, Thomas" userId="1cb1c007-9fab-41a4-9551-11dcb1ef4d26" providerId="ADAL" clId="{4427487B-157A-2C43-9017-316F41BF5E05}" dt="2024-04-15T07:51:58.252" v="10840" actId="478"/>
          <ac:spMkLst>
            <pc:docMk/>
            <pc:sldMk cId="3301598990" sldId="432"/>
            <ac:spMk id="11" creationId="{1AC557F5-D4F2-67C8-3EE6-588237C615A5}"/>
          </ac:spMkLst>
        </pc:spChg>
        <pc:picChg chg="del">
          <ac:chgData name="Greiner, Thomas" userId="1cb1c007-9fab-41a4-9551-11dcb1ef4d26" providerId="ADAL" clId="{4427487B-157A-2C43-9017-316F41BF5E05}" dt="2024-04-15T07:51:58.252" v="10840" actId="478"/>
          <ac:picMkLst>
            <pc:docMk/>
            <pc:sldMk cId="3301598990" sldId="432"/>
            <ac:picMk id="9" creationId="{8C8C0AAA-3285-0D54-49D9-5C4B356088A9}"/>
          </ac:picMkLst>
        </pc:picChg>
      </pc:sldChg>
      <pc:sldChg chg="addSp modSp add mod">
        <pc:chgData name="Greiner, Thomas" userId="1cb1c007-9fab-41a4-9551-11dcb1ef4d26" providerId="ADAL" clId="{4427487B-157A-2C43-9017-316F41BF5E05}" dt="2024-04-15T09:05:29.961" v="10972" actId="1076"/>
        <pc:sldMkLst>
          <pc:docMk/>
          <pc:sldMk cId="3904310824" sldId="433"/>
        </pc:sldMkLst>
        <pc:spChg chg="add mod">
          <ac:chgData name="Greiner, Thomas" userId="1cb1c007-9fab-41a4-9551-11dcb1ef4d26" providerId="ADAL" clId="{4427487B-157A-2C43-9017-316F41BF5E05}" dt="2024-04-15T09:05:29.961" v="10972" actId="1076"/>
          <ac:spMkLst>
            <pc:docMk/>
            <pc:sldMk cId="3904310824" sldId="433"/>
            <ac:spMk id="12" creationId="{C1804947-993A-0EBE-6E35-F7DEBE793106}"/>
          </ac:spMkLst>
        </pc:spChg>
      </pc:sldChg>
    </pc:docChg>
  </pc:docChgLst>
  <pc:docChgLst>
    <pc:chgData name="Greiner, Thomas" userId="1cb1c007-9fab-41a4-9551-11dcb1ef4d26" providerId="ADAL" clId="{FD758411-549A-F74B-BF62-D4F73B558683}"/>
    <pc:docChg chg="undo custSel modSld">
      <pc:chgData name="Greiner, Thomas" userId="1cb1c007-9fab-41a4-9551-11dcb1ef4d26" providerId="ADAL" clId="{FD758411-549A-F74B-BF62-D4F73B558683}" dt="2024-04-16T12:31:01.542" v="73"/>
      <pc:docMkLst>
        <pc:docMk/>
      </pc:docMkLst>
      <pc:sldChg chg="modSp mod">
        <pc:chgData name="Greiner, Thomas" userId="1cb1c007-9fab-41a4-9551-11dcb1ef4d26" providerId="ADAL" clId="{FD758411-549A-F74B-BF62-D4F73B558683}" dt="2024-04-15T11:48:21.649" v="50" actId="313"/>
        <pc:sldMkLst>
          <pc:docMk/>
          <pc:sldMk cId="4098557484" sldId="257"/>
        </pc:sldMkLst>
        <pc:spChg chg="mod">
          <ac:chgData name="Greiner, Thomas" userId="1cb1c007-9fab-41a4-9551-11dcb1ef4d26" providerId="ADAL" clId="{FD758411-549A-F74B-BF62-D4F73B558683}" dt="2024-04-15T11:48:21.649" v="50" actId="313"/>
          <ac:spMkLst>
            <pc:docMk/>
            <pc:sldMk cId="4098557484" sldId="257"/>
            <ac:spMk id="4" creationId="{F0C4CA06-634F-C4EB-D9DA-0311EBC37E05}"/>
          </ac:spMkLst>
        </pc:spChg>
      </pc:sldChg>
      <pc:sldChg chg="addSp delSp modSp mod">
        <pc:chgData name="Greiner, Thomas" userId="1cb1c007-9fab-41a4-9551-11dcb1ef4d26" providerId="ADAL" clId="{FD758411-549A-F74B-BF62-D4F73B558683}" dt="2024-04-16T12:31:01.542" v="73"/>
        <pc:sldMkLst>
          <pc:docMk/>
          <pc:sldMk cId="3780063790" sldId="369"/>
        </pc:sldMkLst>
        <pc:spChg chg="add mod">
          <ac:chgData name="Greiner, Thomas" userId="1cb1c007-9fab-41a4-9551-11dcb1ef4d26" providerId="ADAL" clId="{FD758411-549A-F74B-BF62-D4F73B558683}" dt="2024-04-16T12:31:01.542" v="73"/>
          <ac:spMkLst>
            <pc:docMk/>
            <pc:sldMk cId="3780063790" sldId="369"/>
            <ac:spMk id="12" creationId="{53D40108-222F-8380-AFB5-CB2C12D60F4C}"/>
          </ac:spMkLst>
        </pc:spChg>
        <pc:spChg chg="del mod">
          <ac:chgData name="Greiner, Thomas" userId="1cb1c007-9fab-41a4-9551-11dcb1ef4d26" providerId="ADAL" clId="{FD758411-549A-F74B-BF62-D4F73B558683}" dt="2024-04-16T12:30:54.611" v="69" actId="21"/>
          <ac:spMkLst>
            <pc:docMk/>
            <pc:sldMk cId="3780063790" sldId="369"/>
            <ac:spMk id="32" creationId="{2930ABC1-612F-4A8D-27EA-A2F0979837FC}"/>
          </ac:spMkLst>
        </pc:spChg>
        <pc:cxnChg chg="mod">
          <ac:chgData name="Greiner, Thomas" userId="1cb1c007-9fab-41a4-9551-11dcb1ef4d26" providerId="ADAL" clId="{FD758411-549A-F74B-BF62-D4F73B558683}" dt="2024-04-16T12:30:54.611" v="69" actId="21"/>
          <ac:cxnSpMkLst>
            <pc:docMk/>
            <pc:sldMk cId="3780063790" sldId="369"/>
            <ac:cxnSpMk id="34" creationId="{1E9B3D3D-A03B-180D-6156-7BBEF722AA3A}"/>
          </ac:cxnSpMkLst>
        </pc:cxnChg>
      </pc:sldChg>
      <pc:sldChg chg="modSp mod">
        <pc:chgData name="Greiner, Thomas" userId="1cb1c007-9fab-41a4-9551-11dcb1ef4d26" providerId="ADAL" clId="{FD758411-549A-F74B-BF62-D4F73B558683}" dt="2024-04-16T12:30:39.268" v="67" actId="14100"/>
        <pc:sldMkLst>
          <pc:docMk/>
          <pc:sldMk cId="2879408174" sldId="370"/>
        </pc:sldMkLst>
        <pc:spChg chg="mod">
          <ac:chgData name="Greiner, Thomas" userId="1cb1c007-9fab-41a4-9551-11dcb1ef4d26" providerId="ADAL" clId="{FD758411-549A-F74B-BF62-D4F73B558683}" dt="2024-04-16T12:30:22.678" v="63" actId="14100"/>
          <ac:spMkLst>
            <pc:docMk/>
            <pc:sldMk cId="2879408174" sldId="370"/>
            <ac:spMk id="28" creationId="{C315A1C6-8CD3-53B9-2CFA-613D3C3C7E09}"/>
          </ac:spMkLst>
        </pc:spChg>
        <pc:cxnChg chg="mod">
          <ac:chgData name="Greiner, Thomas" userId="1cb1c007-9fab-41a4-9551-11dcb1ef4d26" providerId="ADAL" clId="{FD758411-549A-F74B-BF62-D4F73B558683}" dt="2024-04-16T12:30:39.268" v="67" actId="14100"/>
          <ac:cxnSpMkLst>
            <pc:docMk/>
            <pc:sldMk cId="2879408174" sldId="370"/>
            <ac:cxnSpMk id="30" creationId="{49EE047A-4CC7-0720-CE62-C5C8F7B4A114}"/>
          </ac:cxnSpMkLst>
        </pc:cxnChg>
      </pc:sldChg>
      <pc:sldChg chg="addSp delSp modSp mod">
        <pc:chgData name="Greiner, Thomas" userId="1cb1c007-9fab-41a4-9551-11dcb1ef4d26" providerId="ADAL" clId="{FD758411-549A-F74B-BF62-D4F73B558683}" dt="2024-04-16T12:30:59.815" v="72" actId="21"/>
        <pc:sldMkLst>
          <pc:docMk/>
          <pc:sldMk cId="3406128496" sldId="389"/>
        </pc:sldMkLst>
        <pc:spChg chg="del">
          <ac:chgData name="Greiner, Thomas" userId="1cb1c007-9fab-41a4-9551-11dcb1ef4d26" providerId="ADAL" clId="{FD758411-549A-F74B-BF62-D4F73B558683}" dt="2024-04-16T12:30:29.021" v="64" actId="478"/>
          <ac:spMkLst>
            <pc:docMk/>
            <pc:sldMk cId="3406128496" sldId="389"/>
            <ac:spMk id="12" creationId="{6E54C047-85C7-F20A-4263-222B27A6DB36}"/>
          </ac:spMkLst>
        </pc:spChg>
        <pc:spChg chg="add mod">
          <ac:chgData name="Greiner, Thomas" userId="1cb1c007-9fab-41a4-9551-11dcb1ef4d26" providerId="ADAL" clId="{FD758411-549A-F74B-BF62-D4F73B558683}" dt="2024-04-16T12:30:29.235" v="65"/>
          <ac:spMkLst>
            <pc:docMk/>
            <pc:sldMk cId="3406128496" sldId="389"/>
            <ac:spMk id="22" creationId="{13B73494-46EC-3B69-4A4F-1101A5ACBDBC}"/>
          </ac:spMkLst>
        </pc:spChg>
        <pc:spChg chg="add del mod">
          <ac:chgData name="Greiner, Thomas" userId="1cb1c007-9fab-41a4-9551-11dcb1ef4d26" providerId="ADAL" clId="{FD758411-549A-F74B-BF62-D4F73B558683}" dt="2024-04-16T12:30:59.815" v="72" actId="21"/>
          <ac:spMkLst>
            <pc:docMk/>
            <pc:sldMk cId="3406128496" sldId="389"/>
            <ac:spMk id="28" creationId="{F459EB30-D240-C99A-6F17-CADCA5BC37EE}"/>
          </ac:spMkLst>
        </pc:spChg>
        <pc:cxnChg chg="mod">
          <ac:chgData name="Greiner, Thomas" userId="1cb1c007-9fab-41a4-9551-11dcb1ef4d26" providerId="ADAL" clId="{FD758411-549A-F74B-BF62-D4F73B558683}" dt="2024-04-16T12:30:33.965" v="66" actId="14100"/>
          <ac:cxnSpMkLst>
            <pc:docMk/>
            <pc:sldMk cId="3406128496" sldId="389"/>
            <ac:cxnSpMk id="34" creationId="{1E9B3D3D-A03B-180D-6156-7BBEF722AA3A}"/>
          </ac:cxnSpMkLst>
        </pc:cxnChg>
      </pc:sldChg>
      <pc:sldChg chg="modSp">
        <pc:chgData name="Greiner, Thomas" userId="1cb1c007-9fab-41a4-9551-11dcb1ef4d26" providerId="ADAL" clId="{FD758411-549A-F74B-BF62-D4F73B558683}" dt="2024-04-15T13:21:38.325" v="51"/>
        <pc:sldMkLst>
          <pc:docMk/>
          <pc:sldMk cId="2601026622" sldId="394"/>
        </pc:sldMkLst>
        <pc:spChg chg="mod">
          <ac:chgData name="Greiner, Thomas" userId="1cb1c007-9fab-41a4-9551-11dcb1ef4d26" providerId="ADAL" clId="{FD758411-549A-F74B-BF62-D4F73B558683}" dt="2024-04-15T13:21:38.325" v="51"/>
          <ac:spMkLst>
            <pc:docMk/>
            <pc:sldMk cId="2601026622" sldId="394"/>
            <ac:spMk id="7" creationId="{E35ED0E1-07B5-2A5C-6552-B78AFE9341B9}"/>
          </ac:spMkLst>
        </pc:spChg>
      </pc:sldChg>
      <pc:sldChg chg="modSp mod">
        <pc:chgData name="Greiner, Thomas" userId="1cb1c007-9fab-41a4-9551-11dcb1ef4d26" providerId="ADAL" clId="{FD758411-549A-F74B-BF62-D4F73B558683}" dt="2024-04-15T11:23:58.713" v="46" actId="20577"/>
        <pc:sldMkLst>
          <pc:docMk/>
          <pc:sldMk cId="1996595457" sldId="396"/>
        </pc:sldMkLst>
        <pc:spChg chg="mod">
          <ac:chgData name="Greiner, Thomas" userId="1cb1c007-9fab-41a4-9551-11dcb1ef4d26" providerId="ADAL" clId="{FD758411-549A-F74B-BF62-D4F73B558683}" dt="2024-04-15T11:23:58.713" v="46" actId="20577"/>
          <ac:spMkLst>
            <pc:docMk/>
            <pc:sldMk cId="1996595457" sldId="396"/>
            <ac:spMk id="7" creationId="{E35ED0E1-07B5-2A5C-6552-B78AFE9341B9}"/>
          </ac:spMkLst>
        </pc:spChg>
      </pc:sldChg>
      <pc:sldChg chg="modSp">
        <pc:chgData name="Greiner, Thomas" userId="1cb1c007-9fab-41a4-9551-11dcb1ef4d26" providerId="ADAL" clId="{FD758411-549A-F74B-BF62-D4F73B558683}" dt="2024-04-15T11:15:58.213" v="0" actId="20577"/>
        <pc:sldMkLst>
          <pc:docMk/>
          <pc:sldMk cId="130289775" sldId="401"/>
        </pc:sldMkLst>
        <pc:spChg chg="mod">
          <ac:chgData name="Greiner, Thomas" userId="1cb1c007-9fab-41a4-9551-11dcb1ef4d26" providerId="ADAL" clId="{FD758411-549A-F74B-BF62-D4F73B558683}" dt="2024-04-15T11:15:58.213" v="0" actId="20577"/>
          <ac:spMkLst>
            <pc:docMk/>
            <pc:sldMk cId="130289775" sldId="401"/>
            <ac:spMk id="6" creationId="{4AE11B78-7061-ED35-91AF-A5191F098599}"/>
          </ac:spMkLst>
        </pc:spChg>
      </pc:sldChg>
      <pc:sldChg chg="modSp">
        <pc:chgData name="Greiner, Thomas" userId="1cb1c007-9fab-41a4-9551-11dcb1ef4d26" providerId="ADAL" clId="{FD758411-549A-F74B-BF62-D4F73B558683}" dt="2024-04-15T11:20:01.909" v="15" actId="20577"/>
        <pc:sldMkLst>
          <pc:docMk/>
          <pc:sldMk cId="3295970451" sldId="402"/>
        </pc:sldMkLst>
        <pc:spChg chg="mod">
          <ac:chgData name="Greiner, Thomas" userId="1cb1c007-9fab-41a4-9551-11dcb1ef4d26" providerId="ADAL" clId="{FD758411-549A-F74B-BF62-D4F73B558683}" dt="2024-04-15T11:20:01.909" v="15" actId="20577"/>
          <ac:spMkLst>
            <pc:docMk/>
            <pc:sldMk cId="3295970451" sldId="402"/>
            <ac:spMk id="7" creationId="{E35ED0E1-07B5-2A5C-6552-B78AFE9341B9}"/>
          </ac:spMkLst>
        </pc:spChg>
      </pc:sldChg>
      <pc:sldChg chg="modSp mod">
        <pc:chgData name="Greiner, Thomas" userId="1cb1c007-9fab-41a4-9551-11dcb1ef4d26" providerId="ADAL" clId="{FD758411-549A-F74B-BF62-D4F73B558683}" dt="2024-04-15T11:21:59.693" v="39"/>
        <pc:sldMkLst>
          <pc:docMk/>
          <pc:sldMk cId="3593142745" sldId="403"/>
        </pc:sldMkLst>
        <pc:spChg chg="mod">
          <ac:chgData name="Greiner, Thomas" userId="1cb1c007-9fab-41a4-9551-11dcb1ef4d26" providerId="ADAL" clId="{FD758411-549A-F74B-BF62-D4F73B558683}" dt="2024-04-15T11:21:59.693" v="39"/>
          <ac:spMkLst>
            <pc:docMk/>
            <pc:sldMk cId="3593142745" sldId="403"/>
            <ac:spMk id="7" creationId="{E35ED0E1-07B5-2A5C-6552-B78AFE9341B9}"/>
          </ac:spMkLst>
        </pc:spChg>
      </pc:sldChg>
      <pc:sldChg chg="modSp">
        <pc:chgData name="Greiner, Thomas" userId="1cb1c007-9fab-41a4-9551-11dcb1ef4d26" providerId="ADAL" clId="{FD758411-549A-F74B-BF62-D4F73B558683}" dt="2024-04-15T11:22:39.664" v="42"/>
        <pc:sldMkLst>
          <pc:docMk/>
          <pc:sldMk cId="899126703" sldId="404"/>
        </pc:sldMkLst>
        <pc:spChg chg="mod">
          <ac:chgData name="Greiner, Thomas" userId="1cb1c007-9fab-41a4-9551-11dcb1ef4d26" providerId="ADAL" clId="{FD758411-549A-F74B-BF62-D4F73B558683}" dt="2024-04-15T11:22:39.664" v="42"/>
          <ac:spMkLst>
            <pc:docMk/>
            <pc:sldMk cId="899126703" sldId="404"/>
            <ac:spMk id="7" creationId="{E35ED0E1-07B5-2A5C-6552-B78AFE9341B9}"/>
          </ac:spMkLst>
        </pc:spChg>
      </pc:sldChg>
      <pc:sldChg chg="modSp">
        <pc:chgData name="Greiner, Thomas" userId="1cb1c007-9fab-41a4-9551-11dcb1ef4d26" providerId="ADAL" clId="{FD758411-549A-F74B-BF62-D4F73B558683}" dt="2024-04-15T11:22:45.339" v="43"/>
        <pc:sldMkLst>
          <pc:docMk/>
          <pc:sldMk cId="3748576173" sldId="405"/>
        </pc:sldMkLst>
        <pc:spChg chg="mod">
          <ac:chgData name="Greiner, Thomas" userId="1cb1c007-9fab-41a4-9551-11dcb1ef4d26" providerId="ADAL" clId="{FD758411-549A-F74B-BF62-D4F73B558683}" dt="2024-04-15T11:22:45.339" v="43"/>
          <ac:spMkLst>
            <pc:docMk/>
            <pc:sldMk cId="3748576173" sldId="405"/>
            <ac:spMk id="7" creationId="{E35ED0E1-07B5-2A5C-6552-B78AFE9341B9}"/>
          </ac:spMkLst>
        </pc:spChg>
      </pc:sldChg>
      <pc:sldChg chg="modSp mod">
        <pc:chgData name="Greiner, Thomas" userId="1cb1c007-9fab-41a4-9551-11dcb1ef4d26" providerId="ADAL" clId="{FD758411-549A-F74B-BF62-D4F73B558683}" dt="2024-04-16T06:41:32.709" v="58" actId="207"/>
        <pc:sldMkLst>
          <pc:docMk/>
          <pc:sldMk cId="1793484330" sldId="408"/>
        </pc:sldMkLst>
        <pc:spChg chg="mod">
          <ac:chgData name="Greiner, Thomas" userId="1cb1c007-9fab-41a4-9551-11dcb1ef4d26" providerId="ADAL" clId="{FD758411-549A-F74B-BF62-D4F73B558683}" dt="2024-04-16T06:41:32.709" v="58" actId="207"/>
          <ac:spMkLst>
            <pc:docMk/>
            <pc:sldMk cId="1793484330" sldId="408"/>
            <ac:spMk id="2" creationId="{5BD0FE9F-BC05-CE56-9F38-7C6F9DA486EC}"/>
          </ac:spMkLst>
        </pc:spChg>
        <pc:spChg chg="mod">
          <ac:chgData name="Greiner, Thomas" userId="1cb1c007-9fab-41a4-9551-11dcb1ef4d26" providerId="ADAL" clId="{FD758411-549A-F74B-BF62-D4F73B558683}" dt="2024-04-16T06:40:55.383" v="54" actId="692"/>
          <ac:spMkLst>
            <pc:docMk/>
            <pc:sldMk cId="1793484330" sldId="408"/>
            <ac:spMk id="13" creationId="{4BE05B5F-F5CF-068F-F4F7-B056957B6C4A}"/>
          </ac:spMkLst>
        </pc:spChg>
        <pc:spChg chg="mod">
          <ac:chgData name="Greiner, Thomas" userId="1cb1c007-9fab-41a4-9551-11dcb1ef4d26" providerId="ADAL" clId="{FD758411-549A-F74B-BF62-D4F73B558683}" dt="2024-04-16T06:40:58.634" v="55" actId="207"/>
          <ac:spMkLst>
            <pc:docMk/>
            <pc:sldMk cId="1793484330" sldId="408"/>
            <ac:spMk id="15" creationId="{FCB7E493-571F-8FB1-12F9-E59BEEFEADCF}"/>
          </ac:spMkLst>
        </pc:spChg>
        <pc:spChg chg="mod">
          <ac:chgData name="Greiner, Thomas" userId="1cb1c007-9fab-41a4-9551-11dcb1ef4d26" providerId="ADAL" clId="{FD758411-549A-F74B-BF62-D4F73B558683}" dt="2024-04-16T06:41:12.436" v="57" actId="207"/>
          <ac:spMkLst>
            <pc:docMk/>
            <pc:sldMk cId="1793484330" sldId="408"/>
            <ac:spMk id="19" creationId="{2B843A1F-EEF6-3613-476D-9D6AAE524115}"/>
          </ac:spMkLst>
        </pc:spChg>
      </pc:sldChg>
      <pc:sldChg chg="modSp">
        <pc:chgData name="Greiner, Thomas" userId="1cb1c007-9fab-41a4-9551-11dcb1ef4d26" providerId="ADAL" clId="{FD758411-549A-F74B-BF62-D4F73B558683}" dt="2024-04-15T11:22:33.791" v="41"/>
        <pc:sldMkLst>
          <pc:docMk/>
          <pc:sldMk cId="1629646188" sldId="413"/>
        </pc:sldMkLst>
        <pc:spChg chg="mod">
          <ac:chgData name="Greiner, Thomas" userId="1cb1c007-9fab-41a4-9551-11dcb1ef4d26" providerId="ADAL" clId="{FD758411-549A-F74B-BF62-D4F73B558683}" dt="2024-04-15T11:22:33.791" v="41"/>
          <ac:spMkLst>
            <pc:docMk/>
            <pc:sldMk cId="1629646188" sldId="413"/>
            <ac:spMk id="7" creationId="{E35ED0E1-07B5-2A5C-6552-B78AFE9341B9}"/>
          </ac:spMkLst>
        </pc:spChg>
        <pc:spChg chg="mod">
          <ac:chgData name="Greiner, Thomas" userId="1cb1c007-9fab-41a4-9551-11dcb1ef4d26" providerId="ADAL" clId="{FD758411-549A-F74B-BF62-D4F73B558683}" dt="2024-04-15T11:22:07.833" v="40" actId="20578"/>
          <ac:spMkLst>
            <pc:docMk/>
            <pc:sldMk cId="1629646188" sldId="413"/>
            <ac:spMk id="8" creationId="{CD067F66-155B-4909-3E24-0C93D1E32E73}"/>
          </ac:spMkLst>
        </pc:spChg>
      </pc:sldChg>
      <pc:sldChg chg="modSp">
        <pc:chgData name="Greiner, Thomas" userId="1cb1c007-9fab-41a4-9551-11dcb1ef4d26" providerId="ADAL" clId="{FD758411-549A-F74B-BF62-D4F73B558683}" dt="2024-04-15T11:23:48.535" v="45"/>
        <pc:sldMkLst>
          <pc:docMk/>
          <pc:sldMk cId="1447455987" sldId="414"/>
        </pc:sldMkLst>
        <pc:spChg chg="mod">
          <ac:chgData name="Greiner, Thomas" userId="1cb1c007-9fab-41a4-9551-11dcb1ef4d26" providerId="ADAL" clId="{FD758411-549A-F74B-BF62-D4F73B558683}" dt="2024-04-15T11:23:48.535" v="45"/>
          <ac:spMkLst>
            <pc:docMk/>
            <pc:sldMk cId="1447455987" sldId="414"/>
            <ac:spMk id="7" creationId="{E35ED0E1-07B5-2A5C-6552-B78AFE9341B9}"/>
          </ac:spMkLst>
        </pc:spChg>
      </pc:sldChg>
      <pc:sldChg chg="modSp mod">
        <pc:chgData name="Greiner, Thomas" userId="1cb1c007-9fab-41a4-9551-11dcb1ef4d26" providerId="ADAL" clId="{FD758411-549A-F74B-BF62-D4F73B558683}" dt="2024-04-16T06:40:45.847" v="53" actId="692"/>
        <pc:sldMkLst>
          <pc:docMk/>
          <pc:sldMk cId="4126581930" sldId="416"/>
        </pc:sldMkLst>
        <pc:spChg chg="mod">
          <ac:chgData name="Greiner, Thomas" userId="1cb1c007-9fab-41a4-9551-11dcb1ef4d26" providerId="ADAL" clId="{FD758411-549A-F74B-BF62-D4F73B558683}" dt="2024-04-16T06:40:45.847" v="53" actId="692"/>
          <ac:spMkLst>
            <pc:docMk/>
            <pc:sldMk cId="4126581930" sldId="416"/>
            <ac:spMk id="13" creationId="{4BE05B5F-F5CF-068F-F4F7-B056957B6C4A}"/>
          </ac:spMkLst>
        </pc:spChg>
        <pc:spChg chg="mod">
          <ac:chgData name="Greiner, Thomas" userId="1cb1c007-9fab-41a4-9551-11dcb1ef4d26" providerId="ADAL" clId="{FD758411-549A-F74B-BF62-D4F73B558683}" dt="2024-04-16T06:40:32.420" v="52" actId="207"/>
          <ac:spMkLst>
            <pc:docMk/>
            <pc:sldMk cId="4126581930" sldId="416"/>
            <ac:spMk id="15" creationId="{FCB7E493-571F-8FB1-12F9-E59BEEFEADCF}"/>
          </ac:spMkLst>
        </pc:spChg>
      </pc:sldChg>
      <pc:sldChg chg="modSp mod">
        <pc:chgData name="Greiner, Thomas" userId="1cb1c007-9fab-41a4-9551-11dcb1ef4d26" providerId="ADAL" clId="{FD758411-549A-F74B-BF62-D4F73B558683}" dt="2024-04-16T06:42:20.570" v="62" actId="207"/>
        <pc:sldMkLst>
          <pc:docMk/>
          <pc:sldMk cId="2173319188" sldId="423"/>
        </pc:sldMkLst>
        <pc:spChg chg="mod">
          <ac:chgData name="Greiner, Thomas" userId="1cb1c007-9fab-41a4-9551-11dcb1ef4d26" providerId="ADAL" clId="{FD758411-549A-F74B-BF62-D4F73B558683}" dt="2024-04-16T06:42:03.583" v="59" actId="207"/>
          <ac:spMkLst>
            <pc:docMk/>
            <pc:sldMk cId="2173319188" sldId="423"/>
            <ac:spMk id="2" creationId="{5BD0FE9F-BC05-CE56-9F38-7C6F9DA486EC}"/>
          </ac:spMkLst>
        </pc:spChg>
        <pc:spChg chg="mod">
          <ac:chgData name="Greiner, Thomas" userId="1cb1c007-9fab-41a4-9551-11dcb1ef4d26" providerId="ADAL" clId="{FD758411-549A-F74B-BF62-D4F73B558683}" dt="2024-04-16T06:42:09.991" v="60" actId="692"/>
          <ac:spMkLst>
            <pc:docMk/>
            <pc:sldMk cId="2173319188" sldId="423"/>
            <ac:spMk id="13" creationId="{4BE05B5F-F5CF-068F-F4F7-B056957B6C4A}"/>
          </ac:spMkLst>
        </pc:spChg>
        <pc:spChg chg="mod">
          <ac:chgData name="Greiner, Thomas" userId="1cb1c007-9fab-41a4-9551-11dcb1ef4d26" providerId="ADAL" clId="{FD758411-549A-F74B-BF62-D4F73B558683}" dt="2024-04-16T06:42:20.570" v="62" actId="207"/>
          <ac:spMkLst>
            <pc:docMk/>
            <pc:sldMk cId="2173319188" sldId="423"/>
            <ac:spMk id="19" creationId="{2B843A1F-EEF6-3613-476D-9D6AAE524115}"/>
          </ac:spMkLst>
        </pc:spChg>
      </pc:sldChg>
      <pc:sldChg chg="modSp">
        <pc:chgData name="Greiner, Thomas" userId="1cb1c007-9fab-41a4-9551-11dcb1ef4d26" providerId="ADAL" clId="{FD758411-549A-F74B-BF62-D4F73B558683}" dt="2024-04-15T11:18:54.437" v="1" actId="20577"/>
        <pc:sldMkLst>
          <pc:docMk/>
          <pc:sldMk cId="3203691889" sldId="430"/>
        </pc:sldMkLst>
        <pc:spChg chg="mod">
          <ac:chgData name="Greiner, Thomas" userId="1cb1c007-9fab-41a4-9551-11dcb1ef4d26" providerId="ADAL" clId="{FD758411-549A-F74B-BF62-D4F73B558683}" dt="2024-04-15T11:18:54.437" v="1" actId="20577"/>
          <ac:spMkLst>
            <pc:docMk/>
            <pc:sldMk cId="3203691889" sldId="430"/>
            <ac:spMk id="6" creationId="{4AE11B78-7061-ED35-91AF-A5191F098599}"/>
          </ac:spMkLst>
        </pc:spChg>
      </pc:sldChg>
      <pc:sldChg chg="modSp">
        <pc:chgData name="Greiner, Thomas" userId="1cb1c007-9fab-41a4-9551-11dcb1ef4d26" providerId="ADAL" clId="{FD758411-549A-F74B-BF62-D4F73B558683}" dt="2024-04-15T11:22:50.404" v="44"/>
        <pc:sldMkLst>
          <pc:docMk/>
          <pc:sldMk cId="3904310824" sldId="433"/>
        </pc:sldMkLst>
        <pc:spChg chg="mod">
          <ac:chgData name="Greiner, Thomas" userId="1cb1c007-9fab-41a4-9551-11dcb1ef4d26" providerId="ADAL" clId="{FD758411-549A-F74B-BF62-D4F73B558683}" dt="2024-04-15T11:22:50.404" v="44"/>
          <ac:spMkLst>
            <pc:docMk/>
            <pc:sldMk cId="3904310824" sldId="433"/>
            <ac:spMk id="7" creationId="{E35ED0E1-07B5-2A5C-6552-B78AFE9341B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45763-4E41-684A-A51E-FE836806060B}" type="datetimeFigureOut">
              <a:rPr lang="en-NO" smtClean="0"/>
              <a:t>15/04/2024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EE350-8E0C-364C-8F13-93A45A5B0862}" type="slidenum">
              <a:rPr lang="en-NO" smtClean="0"/>
              <a:t>‹#›</a:t>
            </a:fld>
            <a:endParaRPr lang="en-NO"/>
          </a:p>
        </p:txBody>
      </p:sp>
    </p:spTree>
    <p:extLst>
      <p:ext uri="{BB962C8B-B14F-4D97-AF65-F5344CB8AC3E}">
        <p14:creationId xmlns:p14="http://schemas.microsoft.com/office/powerpoint/2010/main" val="1048881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I have wanted to give this presentation for quite some time, but due to other priorities I have not been able to do so! So I am sorry for being a bit rusty in some terminology, because I do not really work with this sort of problems on a day to day basis any more. This presentation was and is focused around my research for around 2.5 years ago, and a course I took in probabilistic machine learning, when I wanted to learn about uncertainties of our predictions made by our trained neural networks. I will not go into my research at that time, since I was focused on inverse problems in computational geophysics, which is not actually an intuitive domain to give these kinds of presentations. So the examples that I provide here are more toy examples from courses and learning material online. And of course, we can not jump over some of the fundamental understanding of probability theory and the mathematics behind it in order to pull you in to have sort of similar intuition of why/how/when we should/could integrate Bayesian learning into our problem space. </a:t>
            </a:r>
          </a:p>
          <a:p>
            <a:endParaRPr lang="en-NO" dirty="0"/>
          </a:p>
          <a:p>
            <a:r>
              <a:rPr lang="en-NO" dirty="0"/>
              <a:t>In these three figures you see here encapsulate some of the most important features of Baysian learning, where we want to estimate not only our best model fitted to the training data, but many different models, nest best, nest nest best and so on, which are sampled from the same model architecture. And for us to be able to do this, we need to estimate the probabilit distribution over our model parameters given the data that we observe! </a:t>
            </a:r>
          </a:p>
          <a:p>
            <a:endParaRPr lang="en-NO" dirty="0"/>
          </a:p>
          <a:p>
            <a:r>
              <a:rPr lang="en-NO" dirty="0"/>
              <a:t>Explain figures shortly.</a:t>
            </a:r>
          </a:p>
          <a:p>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So lets start diving into Bayesian thinking and the beautiful math that surrounds it!</a:t>
            </a:r>
          </a:p>
          <a:p>
            <a:r>
              <a:rPr lang="en-NO" dirty="0"/>
              <a:t> </a:t>
            </a:r>
          </a:p>
        </p:txBody>
      </p:sp>
      <p:sp>
        <p:nvSpPr>
          <p:cNvPr id="4" name="Slide Number Placeholder 3"/>
          <p:cNvSpPr>
            <a:spLocks noGrp="1"/>
          </p:cNvSpPr>
          <p:nvPr>
            <p:ph type="sldNum" sz="quarter" idx="5"/>
          </p:nvPr>
        </p:nvSpPr>
        <p:spPr/>
        <p:txBody>
          <a:bodyPr/>
          <a:lstStyle/>
          <a:p>
            <a:fld id="{A70EE350-8E0C-364C-8F13-93A45A5B0862}" type="slidenum">
              <a:rPr lang="en-NO" smtClean="0"/>
              <a:t>1</a:t>
            </a:fld>
            <a:endParaRPr lang="en-NO"/>
          </a:p>
        </p:txBody>
      </p:sp>
    </p:spTree>
    <p:extLst>
      <p:ext uri="{BB962C8B-B14F-4D97-AF65-F5344CB8AC3E}">
        <p14:creationId xmlns:p14="http://schemas.microsoft.com/office/powerpoint/2010/main" val="1573002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r>
              <a:rPr lang="en-GB" dirty="0"/>
              <a:t>No Prior Knowledge</a:t>
            </a:r>
            <a:endParaRPr lang="en-NO" dirty="0"/>
          </a:p>
          <a:p>
            <a:r>
              <a:rPr lang="en-GB" dirty="0"/>
              <a:t>Simplicity and Clarity</a:t>
            </a:r>
          </a:p>
          <a:p>
            <a:r>
              <a:rPr lang="en-GB" dirty="0"/>
              <a:t>Large Sample Sizes</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16</a:t>
            </a:fld>
            <a:endParaRPr lang="en-NO"/>
          </a:p>
        </p:txBody>
      </p:sp>
    </p:spTree>
    <p:extLst>
      <p:ext uri="{BB962C8B-B14F-4D97-AF65-F5344CB8AC3E}">
        <p14:creationId xmlns:p14="http://schemas.microsoft.com/office/powerpoint/2010/main" val="1041388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r>
              <a:rPr lang="en-GB" dirty="0"/>
              <a:t>N</a:t>
            </a:r>
            <a:r>
              <a:rPr lang="en-NO" dirty="0"/>
              <a:t>ow lets look a bit deeper into the Baysian thinking where we now introduce the prior into our estimation problem. First, since we have established that working in the log probablility domain is more conveniant, lets start by taking the log of Bayes formula.</a:t>
            </a:r>
          </a:p>
          <a:p>
            <a:endParaRPr lang="en-NO" dirty="0"/>
          </a:p>
          <a:p>
            <a:r>
              <a:rPr lang="en-NO" dirty="0"/>
              <a:t>Then we get this term.</a:t>
            </a:r>
          </a:p>
        </p:txBody>
      </p:sp>
      <p:sp>
        <p:nvSpPr>
          <p:cNvPr id="4" name="Slide Number Placeholder 3"/>
          <p:cNvSpPr>
            <a:spLocks noGrp="1"/>
          </p:cNvSpPr>
          <p:nvPr>
            <p:ph type="sldNum" sz="quarter" idx="5"/>
          </p:nvPr>
        </p:nvSpPr>
        <p:spPr/>
        <p:txBody>
          <a:bodyPr/>
          <a:lstStyle/>
          <a:p>
            <a:fld id="{A70EE350-8E0C-364C-8F13-93A45A5B0862}" type="slidenum">
              <a:rPr lang="en-NO" smtClean="0"/>
              <a:t>17</a:t>
            </a:fld>
            <a:endParaRPr lang="en-NO"/>
          </a:p>
        </p:txBody>
      </p:sp>
    </p:spTree>
    <p:extLst>
      <p:ext uri="{BB962C8B-B14F-4D97-AF65-F5344CB8AC3E}">
        <p14:creationId xmlns:p14="http://schemas.microsoft.com/office/powerpoint/2010/main" val="185153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r>
              <a:rPr lang="en-NO" dirty="0"/>
              <a:t>And lets put a negative on this one also. Ok so now we have this equation aligned, but what about the probability term in the denominator? </a:t>
            </a:r>
          </a:p>
          <a:p>
            <a:endParaRPr lang="en-NO" dirty="0"/>
          </a:p>
          <a:p>
            <a:r>
              <a:rPr lang="en-NO" dirty="0"/>
              <a:t>We in this Baysian thinking we do not want the full posterior distributionm, i.e., the full Bayesian thinking, but instead believing that we have some sort of prior information about the distribution on the weights, but we still only want the most likeli ones, but as a tradeoff between the probabilities of the data term and the parameter term. </a:t>
            </a:r>
            <a:r>
              <a:rPr lang="en-GB" dirty="0"/>
              <a:t>S</a:t>
            </a:r>
            <a:r>
              <a:rPr lang="en-NO" dirty="0"/>
              <a:t>o if we only want to maximize the probability of the posterior, we do not need the scale it such that it integrates to 1 and the thus the probability over the data distribution is ignored. </a:t>
            </a:r>
          </a:p>
        </p:txBody>
      </p:sp>
      <p:sp>
        <p:nvSpPr>
          <p:cNvPr id="4" name="Slide Number Placeholder 3"/>
          <p:cNvSpPr>
            <a:spLocks noGrp="1"/>
          </p:cNvSpPr>
          <p:nvPr>
            <p:ph type="sldNum" sz="quarter" idx="5"/>
          </p:nvPr>
        </p:nvSpPr>
        <p:spPr/>
        <p:txBody>
          <a:bodyPr/>
          <a:lstStyle/>
          <a:p>
            <a:fld id="{A70EE350-8E0C-364C-8F13-93A45A5B0862}" type="slidenum">
              <a:rPr lang="en-NO" smtClean="0"/>
              <a:t>18</a:t>
            </a:fld>
            <a:endParaRPr lang="en-NO"/>
          </a:p>
        </p:txBody>
      </p:sp>
    </p:spTree>
    <p:extLst>
      <p:ext uri="{BB962C8B-B14F-4D97-AF65-F5344CB8AC3E}">
        <p14:creationId xmlns:p14="http://schemas.microsoft.com/office/powerpoint/2010/main" val="3560469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a:t>
            </a:r>
            <a:r>
              <a:rPr lang="en-NO" dirty="0"/>
              <a:t>r in other words, the posterior distribution is proportional to the likelihood multiplied with the prior and does not depend on the normalizing constant. So we ignore the parameter independent term.</a:t>
            </a:r>
          </a:p>
        </p:txBody>
      </p:sp>
      <p:sp>
        <p:nvSpPr>
          <p:cNvPr id="4" name="Slide Number Placeholder 3"/>
          <p:cNvSpPr>
            <a:spLocks noGrp="1"/>
          </p:cNvSpPr>
          <p:nvPr>
            <p:ph type="sldNum" sz="quarter" idx="5"/>
          </p:nvPr>
        </p:nvSpPr>
        <p:spPr/>
        <p:txBody>
          <a:bodyPr/>
          <a:lstStyle/>
          <a:p>
            <a:fld id="{A70EE350-8E0C-364C-8F13-93A45A5B0862}" type="slidenum">
              <a:rPr lang="en-NO" smtClean="0"/>
              <a:t>19</a:t>
            </a:fld>
            <a:endParaRPr lang="en-NO"/>
          </a:p>
        </p:txBody>
      </p:sp>
    </p:spTree>
    <p:extLst>
      <p:ext uri="{BB962C8B-B14F-4D97-AF65-F5344CB8AC3E}">
        <p14:creationId xmlns:p14="http://schemas.microsoft.com/office/powerpoint/2010/main" val="1136728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20</a:t>
            </a:fld>
            <a:endParaRPr lang="en-NO"/>
          </a:p>
        </p:txBody>
      </p:sp>
    </p:spTree>
    <p:extLst>
      <p:ext uri="{BB962C8B-B14F-4D97-AF65-F5344CB8AC3E}">
        <p14:creationId xmlns:p14="http://schemas.microsoft.com/office/powerpoint/2010/main" val="1320962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r>
              <a:rPr lang="en-NO" dirty="0"/>
              <a:t>So the lesson is that using maximum likelihood</a:t>
            </a:r>
          </a:p>
        </p:txBody>
      </p:sp>
      <p:sp>
        <p:nvSpPr>
          <p:cNvPr id="4" name="Slide Number Placeholder 3"/>
          <p:cNvSpPr>
            <a:spLocks noGrp="1"/>
          </p:cNvSpPr>
          <p:nvPr>
            <p:ph type="sldNum" sz="quarter" idx="5"/>
          </p:nvPr>
        </p:nvSpPr>
        <p:spPr/>
        <p:txBody>
          <a:bodyPr/>
          <a:lstStyle/>
          <a:p>
            <a:fld id="{A70EE350-8E0C-364C-8F13-93A45A5B0862}" type="slidenum">
              <a:rPr lang="en-NO" smtClean="0"/>
              <a:t>29</a:t>
            </a:fld>
            <a:endParaRPr lang="en-NO"/>
          </a:p>
        </p:txBody>
      </p:sp>
    </p:spTree>
    <p:extLst>
      <p:ext uri="{BB962C8B-B14F-4D97-AF65-F5344CB8AC3E}">
        <p14:creationId xmlns:p14="http://schemas.microsoft.com/office/powerpoint/2010/main" val="3673904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r>
              <a:rPr lang="en-NO" dirty="0"/>
              <a:t>So the lesson is that using maximum likelihood</a:t>
            </a:r>
          </a:p>
        </p:txBody>
      </p:sp>
      <p:sp>
        <p:nvSpPr>
          <p:cNvPr id="4" name="Slide Number Placeholder 3"/>
          <p:cNvSpPr>
            <a:spLocks noGrp="1"/>
          </p:cNvSpPr>
          <p:nvPr>
            <p:ph type="sldNum" sz="quarter" idx="5"/>
          </p:nvPr>
        </p:nvSpPr>
        <p:spPr/>
        <p:txBody>
          <a:bodyPr/>
          <a:lstStyle/>
          <a:p>
            <a:fld id="{A70EE350-8E0C-364C-8F13-93A45A5B0862}" type="slidenum">
              <a:rPr lang="en-NO" smtClean="0"/>
              <a:t>30</a:t>
            </a:fld>
            <a:endParaRPr lang="en-NO"/>
          </a:p>
        </p:txBody>
      </p:sp>
    </p:spTree>
    <p:extLst>
      <p:ext uri="{BB962C8B-B14F-4D97-AF65-F5344CB8AC3E}">
        <p14:creationId xmlns:p14="http://schemas.microsoft.com/office/powerpoint/2010/main" val="2378273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a:t>
            </a:r>
            <a:r>
              <a:rPr lang="en-GB" dirty="0"/>
              <a:t>h</a:t>
            </a:r>
            <a:r>
              <a:rPr lang="en-NO" dirty="0"/>
              <a:t>at is the problem here? </a:t>
            </a:r>
          </a:p>
          <a:p>
            <a:endParaRPr lang="en-NO" dirty="0"/>
          </a:p>
          <a:p>
            <a:r>
              <a:rPr lang="en-NO" dirty="0"/>
              <a:t>Why are they disagreeing so much?</a:t>
            </a:r>
          </a:p>
        </p:txBody>
      </p:sp>
      <p:sp>
        <p:nvSpPr>
          <p:cNvPr id="4" name="Slide Number Placeholder 3"/>
          <p:cNvSpPr>
            <a:spLocks noGrp="1"/>
          </p:cNvSpPr>
          <p:nvPr>
            <p:ph type="sldNum" sz="quarter" idx="5"/>
          </p:nvPr>
        </p:nvSpPr>
        <p:spPr/>
        <p:txBody>
          <a:bodyPr/>
          <a:lstStyle/>
          <a:p>
            <a:fld id="{A70EE350-8E0C-364C-8F13-93A45A5B0862}" type="slidenum">
              <a:rPr lang="en-NO" smtClean="0"/>
              <a:t>42</a:t>
            </a:fld>
            <a:endParaRPr lang="en-NO"/>
          </a:p>
        </p:txBody>
      </p:sp>
    </p:spTree>
    <p:extLst>
      <p:ext uri="{BB962C8B-B14F-4D97-AF65-F5344CB8AC3E}">
        <p14:creationId xmlns:p14="http://schemas.microsoft.com/office/powerpoint/2010/main" val="1393286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a:t>
            </a:r>
            <a:r>
              <a:rPr lang="en-GB" dirty="0"/>
              <a:t>h</a:t>
            </a:r>
            <a:r>
              <a:rPr lang="en-NO" dirty="0"/>
              <a:t>at is the problem here? </a:t>
            </a:r>
          </a:p>
          <a:p>
            <a:endParaRPr lang="en-NO" dirty="0"/>
          </a:p>
          <a:p>
            <a:r>
              <a:rPr lang="en-NO" dirty="0"/>
              <a:t>Why are they disagreeing so much on FP/FN?</a:t>
            </a:r>
          </a:p>
        </p:txBody>
      </p:sp>
      <p:sp>
        <p:nvSpPr>
          <p:cNvPr id="4" name="Slide Number Placeholder 3"/>
          <p:cNvSpPr>
            <a:spLocks noGrp="1"/>
          </p:cNvSpPr>
          <p:nvPr>
            <p:ph type="sldNum" sz="quarter" idx="5"/>
          </p:nvPr>
        </p:nvSpPr>
        <p:spPr/>
        <p:txBody>
          <a:bodyPr/>
          <a:lstStyle/>
          <a:p>
            <a:fld id="{A70EE350-8E0C-364C-8F13-93A45A5B0862}" type="slidenum">
              <a:rPr lang="en-NO" smtClean="0"/>
              <a:t>43</a:t>
            </a:fld>
            <a:endParaRPr lang="en-NO"/>
          </a:p>
        </p:txBody>
      </p:sp>
    </p:spTree>
    <p:extLst>
      <p:ext uri="{BB962C8B-B14F-4D97-AF65-F5344CB8AC3E}">
        <p14:creationId xmlns:p14="http://schemas.microsoft.com/office/powerpoint/2010/main" val="3303981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a:t>
            </a:r>
            <a:r>
              <a:rPr lang="en-GB" dirty="0"/>
              <a:t>h</a:t>
            </a:r>
            <a:r>
              <a:rPr lang="en-NO" dirty="0"/>
              <a:t>at is the problem here? </a:t>
            </a:r>
          </a:p>
          <a:p>
            <a:endParaRPr lang="en-NO" dirty="0"/>
          </a:p>
          <a:p>
            <a:r>
              <a:rPr lang="en-NO" dirty="0"/>
              <a:t>Why are they disagreeing so much on FP/FN?</a:t>
            </a:r>
          </a:p>
        </p:txBody>
      </p:sp>
      <p:sp>
        <p:nvSpPr>
          <p:cNvPr id="4" name="Slide Number Placeholder 3"/>
          <p:cNvSpPr>
            <a:spLocks noGrp="1"/>
          </p:cNvSpPr>
          <p:nvPr>
            <p:ph type="sldNum" sz="quarter" idx="5"/>
          </p:nvPr>
        </p:nvSpPr>
        <p:spPr/>
        <p:txBody>
          <a:bodyPr/>
          <a:lstStyle/>
          <a:p>
            <a:fld id="{A70EE350-8E0C-364C-8F13-93A45A5B0862}" type="slidenum">
              <a:rPr lang="en-NO" smtClean="0"/>
              <a:t>44</a:t>
            </a:fld>
            <a:endParaRPr lang="en-NO"/>
          </a:p>
        </p:txBody>
      </p:sp>
    </p:spTree>
    <p:extLst>
      <p:ext uri="{BB962C8B-B14F-4D97-AF65-F5344CB8AC3E}">
        <p14:creationId xmlns:p14="http://schemas.microsoft.com/office/powerpoint/2010/main" val="391899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Ok, so this is Bayes theorem, some of you may have seen it before, some have not, some of you understands it, and some of you do not. </a:t>
            </a:r>
          </a:p>
          <a:p>
            <a:endParaRPr lang="en-NO" dirty="0"/>
          </a:p>
          <a:p>
            <a:r>
              <a:rPr lang="en-NO" dirty="0"/>
              <a:t>So how should we read this probability? </a:t>
            </a:r>
          </a:p>
          <a:p>
            <a:endParaRPr lang="en-NO" dirty="0"/>
          </a:p>
          <a:p>
            <a:r>
              <a:rPr lang="en-NO" dirty="0"/>
              <a:t>Its then the probability of A given that B has happened is the probability of B given that A has happened times the probability of A happening, divided by the probability of B happening. </a:t>
            </a:r>
          </a:p>
        </p:txBody>
      </p:sp>
      <p:sp>
        <p:nvSpPr>
          <p:cNvPr id="4" name="Slide Number Placeholder 3"/>
          <p:cNvSpPr>
            <a:spLocks noGrp="1"/>
          </p:cNvSpPr>
          <p:nvPr>
            <p:ph type="sldNum" sz="quarter" idx="5"/>
          </p:nvPr>
        </p:nvSpPr>
        <p:spPr/>
        <p:txBody>
          <a:bodyPr/>
          <a:lstStyle/>
          <a:p>
            <a:fld id="{A70EE350-8E0C-364C-8F13-93A45A5B0862}" type="slidenum">
              <a:rPr lang="en-NO" smtClean="0"/>
              <a:t>2</a:t>
            </a:fld>
            <a:endParaRPr lang="en-NO"/>
          </a:p>
        </p:txBody>
      </p:sp>
    </p:spTree>
    <p:extLst>
      <p:ext uri="{BB962C8B-B14F-4D97-AF65-F5344CB8AC3E}">
        <p14:creationId xmlns:p14="http://schemas.microsoft.com/office/powerpoint/2010/main" val="4056875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a:t>
            </a:r>
            <a:r>
              <a:rPr lang="en-GB" dirty="0"/>
              <a:t>h</a:t>
            </a:r>
            <a:r>
              <a:rPr lang="en-NO" dirty="0"/>
              <a:t>at is the problem here? </a:t>
            </a:r>
          </a:p>
          <a:p>
            <a:endParaRPr lang="en-NO" dirty="0"/>
          </a:p>
          <a:p>
            <a:r>
              <a:rPr lang="en-NO" dirty="0"/>
              <a:t>Why are they disagreeing so much on FP/FN?</a:t>
            </a:r>
          </a:p>
        </p:txBody>
      </p:sp>
      <p:sp>
        <p:nvSpPr>
          <p:cNvPr id="4" name="Slide Number Placeholder 3"/>
          <p:cNvSpPr>
            <a:spLocks noGrp="1"/>
          </p:cNvSpPr>
          <p:nvPr>
            <p:ph type="sldNum" sz="quarter" idx="5"/>
          </p:nvPr>
        </p:nvSpPr>
        <p:spPr/>
        <p:txBody>
          <a:bodyPr/>
          <a:lstStyle/>
          <a:p>
            <a:fld id="{A70EE350-8E0C-364C-8F13-93A45A5B0862}" type="slidenum">
              <a:rPr lang="en-NO" smtClean="0"/>
              <a:t>45</a:t>
            </a:fld>
            <a:endParaRPr lang="en-NO"/>
          </a:p>
        </p:txBody>
      </p:sp>
    </p:spTree>
    <p:extLst>
      <p:ext uri="{BB962C8B-B14F-4D97-AF65-F5344CB8AC3E}">
        <p14:creationId xmlns:p14="http://schemas.microsoft.com/office/powerpoint/2010/main" val="1119114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NO" dirty="0"/>
              <a:t>hy are they disagreeing, what are they disagreeing about?</a:t>
            </a:r>
          </a:p>
        </p:txBody>
      </p:sp>
      <p:sp>
        <p:nvSpPr>
          <p:cNvPr id="4" name="Slide Number Placeholder 3"/>
          <p:cNvSpPr>
            <a:spLocks noGrp="1"/>
          </p:cNvSpPr>
          <p:nvPr>
            <p:ph type="sldNum" sz="quarter" idx="5"/>
          </p:nvPr>
        </p:nvSpPr>
        <p:spPr/>
        <p:txBody>
          <a:bodyPr/>
          <a:lstStyle/>
          <a:p>
            <a:fld id="{A70EE350-8E0C-364C-8F13-93A45A5B0862}" type="slidenum">
              <a:rPr lang="en-NO" smtClean="0"/>
              <a:t>46</a:t>
            </a:fld>
            <a:endParaRPr lang="en-NO"/>
          </a:p>
        </p:txBody>
      </p:sp>
    </p:spTree>
    <p:extLst>
      <p:ext uri="{BB962C8B-B14F-4D97-AF65-F5344CB8AC3E}">
        <p14:creationId xmlns:p14="http://schemas.microsoft.com/office/powerpoint/2010/main" val="2915347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47</a:t>
            </a:fld>
            <a:endParaRPr lang="en-NO"/>
          </a:p>
        </p:txBody>
      </p:sp>
    </p:spTree>
    <p:extLst>
      <p:ext uri="{BB962C8B-B14F-4D97-AF65-F5344CB8AC3E}">
        <p14:creationId xmlns:p14="http://schemas.microsoft.com/office/powerpoint/2010/main" val="647981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48</a:t>
            </a:fld>
            <a:endParaRPr lang="en-NO"/>
          </a:p>
        </p:txBody>
      </p:sp>
    </p:spTree>
    <p:extLst>
      <p:ext uri="{BB962C8B-B14F-4D97-AF65-F5344CB8AC3E}">
        <p14:creationId xmlns:p14="http://schemas.microsoft.com/office/powerpoint/2010/main" val="690563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63</a:t>
            </a:fld>
            <a:endParaRPr lang="en-NO"/>
          </a:p>
        </p:txBody>
      </p:sp>
    </p:spTree>
    <p:extLst>
      <p:ext uri="{BB962C8B-B14F-4D97-AF65-F5344CB8AC3E}">
        <p14:creationId xmlns:p14="http://schemas.microsoft.com/office/powerpoint/2010/main" val="646411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64</a:t>
            </a:fld>
            <a:endParaRPr lang="en-NO"/>
          </a:p>
        </p:txBody>
      </p:sp>
    </p:spTree>
    <p:extLst>
      <p:ext uri="{BB962C8B-B14F-4D97-AF65-F5344CB8AC3E}">
        <p14:creationId xmlns:p14="http://schemas.microsoft.com/office/powerpoint/2010/main" val="3296261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65</a:t>
            </a:fld>
            <a:endParaRPr lang="en-NO"/>
          </a:p>
        </p:txBody>
      </p:sp>
    </p:spTree>
    <p:extLst>
      <p:ext uri="{BB962C8B-B14F-4D97-AF65-F5344CB8AC3E}">
        <p14:creationId xmlns:p14="http://schemas.microsoft.com/office/powerpoint/2010/main" val="1379256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66</a:t>
            </a:fld>
            <a:endParaRPr lang="en-NO"/>
          </a:p>
        </p:txBody>
      </p:sp>
    </p:spTree>
    <p:extLst>
      <p:ext uri="{BB962C8B-B14F-4D97-AF65-F5344CB8AC3E}">
        <p14:creationId xmlns:p14="http://schemas.microsoft.com/office/powerpoint/2010/main" val="2547862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67</a:t>
            </a:fld>
            <a:endParaRPr lang="en-NO"/>
          </a:p>
        </p:txBody>
      </p:sp>
    </p:spTree>
    <p:extLst>
      <p:ext uri="{BB962C8B-B14F-4D97-AF65-F5344CB8AC3E}">
        <p14:creationId xmlns:p14="http://schemas.microsoft.com/office/powerpoint/2010/main" val="22409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68</a:t>
            </a:fld>
            <a:endParaRPr lang="en-NO"/>
          </a:p>
        </p:txBody>
      </p:sp>
    </p:spTree>
    <p:extLst>
      <p:ext uri="{BB962C8B-B14F-4D97-AF65-F5344CB8AC3E}">
        <p14:creationId xmlns:p14="http://schemas.microsoft.com/office/powerpoint/2010/main" val="2643282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Ok, so this is Bayes theorem, some of you may have seen it before, some have not, some of you understands it, and some of you do not. </a:t>
            </a:r>
          </a:p>
          <a:p>
            <a:endParaRPr lang="en-NO" dirty="0"/>
          </a:p>
          <a:p>
            <a:r>
              <a:rPr lang="en-NO" dirty="0"/>
              <a:t>So how should we read this probability? </a:t>
            </a:r>
          </a:p>
          <a:p>
            <a:endParaRPr lang="en-NO" dirty="0"/>
          </a:p>
          <a:p>
            <a:r>
              <a:rPr lang="en-NO" dirty="0"/>
              <a:t>Its then the probability of A given that B has happened is the probability of B given that A has happened times the probability of A happening, divided by the probability of B happening. </a:t>
            </a:r>
          </a:p>
        </p:txBody>
      </p:sp>
      <p:sp>
        <p:nvSpPr>
          <p:cNvPr id="4" name="Slide Number Placeholder 3"/>
          <p:cNvSpPr>
            <a:spLocks noGrp="1"/>
          </p:cNvSpPr>
          <p:nvPr>
            <p:ph type="sldNum" sz="quarter" idx="5"/>
          </p:nvPr>
        </p:nvSpPr>
        <p:spPr/>
        <p:txBody>
          <a:bodyPr/>
          <a:lstStyle/>
          <a:p>
            <a:fld id="{A70EE350-8E0C-364C-8F13-93A45A5B0862}" type="slidenum">
              <a:rPr lang="en-NO" smtClean="0"/>
              <a:t>3</a:t>
            </a:fld>
            <a:endParaRPr lang="en-NO"/>
          </a:p>
        </p:txBody>
      </p:sp>
    </p:spTree>
    <p:extLst>
      <p:ext uri="{BB962C8B-B14F-4D97-AF65-F5344CB8AC3E}">
        <p14:creationId xmlns:p14="http://schemas.microsoft.com/office/powerpoint/2010/main" val="1020591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Ok, so this is Bayes theorem, some of you may have seen it before, some have not, some of you understands it, and some of you do not. </a:t>
            </a:r>
          </a:p>
          <a:p>
            <a:endParaRPr lang="en-NO" dirty="0"/>
          </a:p>
          <a:p>
            <a:r>
              <a:rPr lang="en-NO" dirty="0"/>
              <a:t>So how should we read this probability? </a:t>
            </a:r>
          </a:p>
          <a:p>
            <a:endParaRPr lang="en-NO" dirty="0"/>
          </a:p>
          <a:p>
            <a:r>
              <a:rPr lang="en-NO" dirty="0"/>
              <a:t>Its then the probability of A given that B has happened is the probability of B given that A has happened times the probability of A happening, divided by the probability of B happening. </a:t>
            </a:r>
          </a:p>
        </p:txBody>
      </p:sp>
      <p:sp>
        <p:nvSpPr>
          <p:cNvPr id="4" name="Slide Number Placeholder 3"/>
          <p:cNvSpPr>
            <a:spLocks noGrp="1"/>
          </p:cNvSpPr>
          <p:nvPr>
            <p:ph type="sldNum" sz="quarter" idx="5"/>
          </p:nvPr>
        </p:nvSpPr>
        <p:spPr/>
        <p:txBody>
          <a:bodyPr/>
          <a:lstStyle/>
          <a:p>
            <a:fld id="{A70EE350-8E0C-364C-8F13-93A45A5B0862}" type="slidenum">
              <a:rPr lang="en-NO" smtClean="0"/>
              <a:t>4</a:t>
            </a:fld>
            <a:endParaRPr lang="en-NO"/>
          </a:p>
        </p:txBody>
      </p:sp>
    </p:spTree>
    <p:extLst>
      <p:ext uri="{BB962C8B-B14F-4D97-AF65-F5344CB8AC3E}">
        <p14:creationId xmlns:p14="http://schemas.microsoft.com/office/powerpoint/2010/main" val="251819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Ok, so this is Bayes theorem, some of you may have seen it before, some have not, some of you understands it, and some of you do not. </a:t>
            </a:r>
          </a:p>
          <a:p>
            <a:endParaRPr lang="en-NO" dirty="0"/>
          </a:p>
          <a:p>
            <a:r>
              <a:rPr lang="en-NO" dirty="0"/>
              <a:t>So how should we read this probability? </a:t>
            </a:r>
          </a:p>
          <a:p>
            <a:endParaRPr lang="en-NO" dirty="0"/>
          </a:p>
          <a:p>
            <a:r>
              <a:rPr lang="en-NO" dirty="0"/>
              <a:t>Its then the probability of A given that B has happened is the probability of B given that A has happened times the probability of A happening, divided by the probability of B happening. </a:t>
            </a:r>
          </a:p>
        </p:txBody>
      </p:sp>
      <p:sp>
        <p:nvSpPr>
          <p:cNvPr id="4" name="Slide Number Placeholder 3"/>
          <p:cNvSpPr>
            <a:spLocks noGrp="1"/>
          </p:cNvSpPr>
          <p:nvPr>
            <p:ph type="sldNum" sz="quarter" idx="5"/>
          </p:nvPr>
        </p:nvSpPr>
        <p:spPr/>
        <p:txBody>
          <a:bodyPr/>
          <a:lstStyle/>
          <a:p>
            <a:fld id="{A70EE350-8E0C-364C-8F13-93A45A5B0862}" type="slidenum">
              <a:rPr lang="en-NO" smtClean="0"/>
              <a:t>5</a:t>
            </a:fld>
            <a:endParaRPr lang="en-NO"/>
          </a:p>
        </p:txBody>
      </p:sp>
    </p:spTree>
    <p:extLst>
      <p:ext uri="{BB962C8B-B14F-4D97-AF65-F5344CB8AC3E}">
        <p14:creationId xmlns:p14="http://schemas.microsoft.com/office/powerpoint/2010/main" val="95530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Ok, so this is Bayes theorem, some of you may have seen it before, some have not, some of you understands it, and some of you do not. </a:t>
            </a:r>
          </a:p>
          <a:p>
            <a:endParaRPr lang="en-NO" dirty="0"/>
          </a:p>
          <a:p>
            <a:r>
              <a:rPr lang="en-NO" dirty="0"/>
              <a:t>So how should we read this probability? </a:t>
            </a:r>
          </a:p>
          <a:p>
            <a:endParaRPr lang="en-NO" dirty="0"/>
          </a:p>
          <a:p>
            <a:r>
              <a:rPr lang="en-NO" dirty="0"/>
              <a:t>Its then the probability of A given that B has happened is the probability of B given that A has happened times the probability of A happening, divided by the probability of B happening. </a:t>
            </a:r>
          </a:p>
        </p:txBody>
      </p:sp>
      <p:sp>
        <p:nvSpPr>
          <p:cNvPr id="4" name="Slide Number Placeholder 3"/>
          <p:cNvSpPr>
            <a:spLocks noGrp="1"/>
          </p:cNvSpPr>
          <p:nvPr>
            <p:ph type="sldNum" sz="quarter" idx="5"/>
          </p:nvPr>
        </p:nvSpPr>
        <p:spPr/>
        <p:txBody>
          <a:bodyPr/>
          <a:lstStyle/>
          <a:p>
            <a:fld id="{A70EE350-8E0C-364C-8F13-93A45A5B0862}" type="slidenum">
              <a:rPr lang="en-NO" smtClean="0"/>
              <a:t>6</a:t>
            </a:fld>
            <a:endParaRPr lang="en-NO"/>
          </a:p>
        </p:txBody>
      </p:sp>
    </p:spTree>
    <p:extLst>
      <p:ext uri="{BB962C8B-B14F-4D97-AF65-F5344CB8AC3E}">
        <p14:creationId xmlns:p14="http://schemas.microsoft.com/office/powerpoint/2010/main" val="393049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So if you only rely on the likelihood term in the Bayes formula, you are performing maximum likelihood estimation, i.e., you are in a sense believing that all the information that I need in order to get a correct model are given by the data. </a:t>
            </a:r>
          </a:p>
          <a:p>
            <a:r>
              <a:rPr lang="en-NO" dirty="0"/>
              <a:t>Or in other words, if I have small amount of data, I need a simple model, and in order to provide a more complex model I need more data. </a:t>
            </a:r>
          </a:p>
          <a:p>
            <a:endParaRPr lang="en-NO" dirty="0"/>
          </a:p>
          <a:p>
            <a:r>
              <a:rPr lang="en-NO" dirty="0"/>
              <a:t>In a sense this is true, since complex models, i.e., a lot of features would potentially or most likely overfit. </a:t>
            </a:r>
          </a:p>
          <a:p>
            <a:r>
              <a:rPr lang="en-NO" dirty="0"/>
              <a:t>However, we may ask ourselves, do we only need or want the one model that fit the data that we have best? Or do we want a mixture of models that may provide different outcomes, i.e., possibly more vague predictions?</a:t>
            </a:r>
          </a:p>
          <a:p>
            <a:endParaRPr lang="en-NO" dirty="0"/>
          </a:p>
          <a:p>
            <a:r>
              <a:rPr lang="en-NO" dirty="0"/>
              <a:t>The maximum likelihood estimation given a Gaussion distributuion on the data error, we see that this may also be written as a sum over log probabilities, which is mathematically more conveniant. </a:t>
            </a:r>
          </a:p>
        </p:txBody>
      </p:sp>
      <p:sp>
        <p:nvSpPr>
          <p:cNvPr id="4" name="Slide Number Placeholder 3"/>
          <p:cNvSpPr>
            <a:spLocks noGrp="1"/>
          </p:cNvSpPr>
          <p:nvPr>
            <p:ph type="sldNum" sz="quarter" idx="5"/>
          </p:nvPr>
        </p:nvSpPr>
        <p:spPr/>
        <p:txBody>
          <a:bodyPr/>
          <a:lstStyle/>
          <a:p>
            <a:fld id="{A70EE350-8E0C-364C-8F13-93A45A5B0862}" type="slidenum">
              <a:rPr lang="en-NO" smtClean="0"/>
              <a:t>13</a:t>
            </a:fld>
            <a:endParaRPr lang="en-NO"/>
          </a:p>
        </p:txBody>
      </p:sp>
    </p:spTree>
    <p:extLst>
      <p:ext uri="{BB962C8B-B14F-4D97-AF65-F5344CB8AC3E}">
        <p14:creationId xmlns:p14="http://schemas.microsoft.com/office/powerpoint/2010/main" val="377910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And now if you take the negative of the log probs you get this term, which is just a ”large” constant K + a summation over the squared data errors scaled by the inverse of the variance of the data. </a:t>
            </a:r>
          </a:p>
          <a:p>
            <a:endParaRPr lang="en-NO" dirty="0"/>
          </a:p>
          <a:p>
            <a:r>
              <a:rPr lang="en-NO" dirty="0"/>
              <a:t>And some of you may have heard about mean squared error, which is one of the most used loss functions in deep learning, we can see here that </a:t>
            </a:r>
          </a:p>
        </p:txBody>
      </p:sp>
      <p:sp>
        <p:nvSpPr>
          <p:cNvPr id="4" name="Slide Number Placeholder 3"/>
          <p:cNvSpPr>
            <a:spLocks noGrp="1"/>
          </p:cNvSpPr>
          <p:nvPr>
            <p:ph type="sldNum" sz="quarter" idx="5"/>
          </p:nvPr>
        </p:nvSpPr>
        <p:spPr/>
        <p:txBody>
          <a:bodyPr/>
          <a:lstStyle/>
          <a:p>
            <a:fld id="{A70EE350-8E0C-364C-8F13-93A45A5B0862}" type="slidenum">
              <a:rPr lang="en-NO" smtClean="0"/>
              <a:t>14</a:t>
            </a:fld>
            <a:endParaRPr lang="en-NO"/>
          </a:p>
        </p:txBody>
      </p:sp>
    </p:spTree>
    <p:extLst>
      <p:ext uri="{BB962C8B-B14F-4D97-AF65-F5344CB8AC3E}">
        <p14:creationId xmlns:p14="http://schemas.microsoft.com/office/powerpoint/2010/main" val="137018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a:t>
            </a:r>
            <a:r>
              <a:rPr lang="en-NO" dirty="0"/>
              <a:t>sing the maximum likelihood estimation is more or less queal to the mean squared error, but derived from a probabilistic perspective. </a:t>
            </a:r>
          </a:p>
        </p:txBody>
      </p:sp>
      <p:sp>
        <p:nvSpPr>
          <p:cNvPr id="4" name="Slide Number Placeholder 3"/>
          <p:cNvSpPr>
            <a:spLocks noGrp="1"/>
          </p:cNvSpPr>
          <p:nvPr>
            <p:ph type="sldNum" sz="quarter" idx="5"/>
          </p:nvPr>
        </p:nvSpPr>
        <p:spPr/>
        <p:txBody>
          <a:bodyPr/>
          <a:lstStyle/>
          <a:p>
            <a:fld id="{A70EE350-8E0C-364C-8F13-93A45A5B0862}" type="slidenum">
              <a:rPr lang="en-NO" smtClean="0"/>
              <a:t>15</a:t>
            </a:fld>
            <a:endParaRPr lang="en-NO"/>
          </a:p>
        </p:txBody>
      </p:sp>
    </p:spTree>
    <p:extLst>
      <p:ext uri="{BB962C8B-B14F-4D97-AF65-F5344CB8AC3E}">
        <p14:creationId xmlns:p14="http://schemas.microsoft.com/office/powerpoint/2010/main" val="421205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097497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2EA0A9A-D594-6241-A1ED-944D0E4B1289}" type="datetimeFigureOut">
              <a:rPr lang="en-NO" smtClean="0"/>
              <a:t>15/04/2024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478121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1758355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227346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1191752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860425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860589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6014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107486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1772176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2615767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2EA0A9A-D594-6241-A1ED-944D0E4B1289}" type="datetimeFigureOut">
              <a:rPr lang="en-NO" smtClean="0"/>
              <a:t>15/04/2024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425869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2EA0A9A-D594-6241-A1ED-944D0E4B1289}" type="datetimeFigureOut">
              <a:rPr lang="en-NO" smtClean="0"/>
              <a:t>15/04/2024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2096317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2EA0A9A-D594-6241-A1ED-944D0E4B1289}" type="datetimeFigureOut">
              <a:rPr lang="en-NO" smtClean="0"/>
              <a:t>15/04/2024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62775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EA0A9A-D594-6241-A1ED-944D0E4B1289}" type="datetimeFigureOut">
              <a:rPr lang="en-NO" smtClean="0"/>
              <a:t>15/04/2024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651316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2EA0A9A-D594-6241-A1ED-944D0E4B1289}" type="datetimeFigureOut">
              <a:rPr lang="en-NO" smtClean="0"/>
              <a:t>15/04/2024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231836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2EA0A9A-D594-6241-A1ED-944D0E4B1289}" type="datetimeFigureOut">
              <a:rPr lang="en-NO" smtClean="0"/>
              <a:t>15/04/2024</a:t>
            </a:fld>
            <a:endParaRPr lang="en-NO"/>
          </a:p>
        </p:txBody>
      </p:sp>
      <p:sp>
        <p:nvSpPr>
          <p:cNvPr id="6" name="Footer Placeholder 5"/>
          <p:cNvSpPr>
            <a:spLocks noGrp="1"/>
          </p:cNvSpPr>
          <p:nvPr>
            <p:ph type="ftr" sz="quarter" idx="11"/>
          </p:nvPr>
        </p:nvSpPr>
        <p:spPr>
          <a:xfrm>
            <a:off x="1141412" y="5883275"/>
            <a:ext cx="5105400" cy="365125"/>
          </a:xfrm>
        </p:spPr>
        <p:txBody>
          <a:bodyPr/>
          <a:lstStyle/>
          <a:p>
            <a:endParaRPr lang="en-NO"/>
          </a:p>
        </p:txBody>
      </p:sp>
      <p:sp>
        <p:nvSpPr>
          <p:cNvPr id="7" name="Slide Number Placeholder 6"/>
          <p:cNvSpPr>
            <a:spLocks noGrp="1"/>
          </p:cNvSpPr>
          <p:nvPr>
            <p:ph type="sldNum" sz="quarter" idx="12"/>
          </p:nvPr>
        </p:nvSpPr>
        <p:spPr>
          <a:xfrm>
            <a:off x="10742612" y="5883275"/>
            <a:ext cx="322567" cy="365125"/>
          </a:xfrm>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42535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2EA0A9A-D594-6241-A1ED-944D0E4B1289}" type="datetimeFigureOut">
              <a:rPr lang="en-NO" smtClean="0"/>
              <a:t>15/04/2024</a:t>
            </a:fld>
            <a:endParaRPr lang="en-NO"/>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NO"/>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93AFA09-0791-0545-A269-C460602EC72E}" type="slidenum">
              <a:rPr lang="en-NO" smtClean="0"/>
              <a:t>‹#›</a:t>
            </a:fld>
            <a:endParaRPr lang="en-NO"/>
          </a:p>
        </p:txBody>
      </p:sp>
    </p:spTree>
    <p:extLst>
      <p:ext uri="{BB962C8B-B14F-4D97-AF65-F5344CB8AC3E}">
        <p14:creationId xmlns:p14="http://schemas.microsoft.com/office/powerpoint/2010/main" val="922036527"/>
      </p:ext>
    </p:extLst>
  </p:cSld>
  <p:clrMap bg1="dk1" tx1="lt1" bg2="dk2" tx2="lt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1.png"/><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80.png"/><Relationship Id="rId4" Type="http://schemas.openxmlformats.org/officeDocument/2006/relationships/image" Target="../media/image14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41.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201.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3.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6.png"/><Relationship Id="rId4" Type="http://schemas.openxmlformats.org/officeDocument/2006/relationships/image" Target="../media/image201.png"/></Relationships>
</file>

<file path=ppt/slides/_rels/slide2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1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13.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1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13.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1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3.png"/><Relationship Id="rId7" Type="http://schemas.openxmlformats.org/officeDocument/2006/relationships/image" Target="../media/image36.png"/><Relationship Id="rId2" Type="http://schemas.openxmlformats.org/officeDocument/2006/relationships/image" Target="../media/image320.png"/><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7" Type="http://schemas.openxmlformats.org/officeDocument/2006/relationships/image" Target="../media/image36.png"/><Relationship Id="rId1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30.png"/><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image" Target="../media/image35.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31.png"/><Relationship Id="rId3" Type="http://schemas.openxmlformats.org/officeDocument/2006/relationships/image" Target="../media/image40.png"/><Relationship Id="rId7" Type="http://schemas.openxmlformats.org/officeDocument/2006/relationships/image" Target="../media/image45.png"/><Relationship Id="rId12"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13.png"/><Relationship Id="rId9" Type="http://schemas.openxmlformats.org/officeDocument/2006/relationships/image" Target="../media/image37.png"/><Relationship Id="rId1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47.png"/><Relationship Id="rId5" Type="http://schemas.openxmlformats.org/officeDocument/2006/relationships/image" Target="../media/image51.png"/><Relationship Id="rId10" Type="http://schemas.openxmlformats.org/officeDocument/2006/relationships/image" Target="../media/image41.png"/><Relationship Id="rId4" Type="http://schemas.openxmlformats.org/officeDocument/2006/relationships/image" Target="../media/image13.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1.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1.sv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1.sv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9.png"/><Relationship Id="rId7"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1.sv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9.sv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57.png"/><Relationship Id="rId7" Type="http://schemas.openxmlformats.org/officeDocument/2006/relationships/image" Target="../media/image100.png"/><Relationship Id="rId12"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40.png"/><Relationship Id="rId5" Type="http://schemas.openxmlformats.org/officeDocument/2006/relationships/image" Target="../media/image69.png"/><Relationship Id="rId10" Type="http://schemas.openxmlformats.org/officeDocument/2006/relationships/image" Target="../media/image130.png"/><Relationship Id="rId4" Type="http://schemas.openxmlformats.org/officeDocument/2006/relationships/image" Target="../media/image80.png"/><Relationship Id="rId9" Type="http://schemas.openxmlformats.org/officeDocument/2006/relationships/image" Target="../media/image120.png"/></Relationships>
</file>

<file path=ppt/slides/_rels/slide4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0.png"/><Relationship Id="rId3" Type="http://schemas.openxmlformats.org/officeDocument/2006/relationships/image" Target="../media/image57.png"/><Relationship Id="rId7" Type="http://schemas.openxmlformats.org/officeDocument/2006/relationships/image" Target="../media/image170.png"/><Relationship Id="rId12" Type="http://schemas.openxmlformats.org/officeDocument/2006/relationships/image" Target="../media/image130.png"/><Relationship Id="rId2" Type="http://schemas.openxmlformats.org/officeDocument/2006/relationships/notesSlide" Target="../notesSlides/notesSlide22.xml"/><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20.png"/><Relationship Id="rId5" Type="http://schemas.openxmlformats.org/officeDocument/2006/relationships/image" Target="../media/image80.png"/><Relationship Id="rId15" Type="http://schemas.openxmlformats.org/officeDocument/2006/relationships/image" Target="../media/image100.png"/><Relationship Id="rId10" Type="http://schemas.openxmlformats.org/officeDocument/2006/relationships/image" Target="../media/image110.png"/><Relationship Id="rId14" Type="http://schemas.openxmlformats.org/officeDocument/2006/relationships/image" Target="../media/image90.png"/></Relationships>
</file>

<file path=ppt/slides/_rels/slide4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220.png"/><Relationship Id="rId3" Type="http://schemas.openxmlformats.org/officeDocument/2006/relationships/image" Target="../media/image57.png"/><Relationship Id="rId12" Type="http://schemas.openxmlformats.org/officeDocument/2006/relationships/image" Target="../media/image130.png"/><Relationship Id="rId17" Type="http://schemas.openxmlformats.org/officeDocument/2006/relationships/image" Target="../media/image69.png"/><Relationship Id="rId2" Type="http://schemas.openxmlformats.org/officeDocument/2006/relationships/notesSlide" Target="../notesSlides/notesSlide23.xml"/><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210.png"/><Relationship Id="rId5" Type="http://schemas.openxmlformats.org/officeDocument/2006/relationships/image" Target="../media/image170.png"/><Relationship Id="rId15" Type="http://schemas.openxmlformats.org/officeDocument/2006/relationships/image" Target="../media/image90.png"/><Relationship Id="rId10"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120.png"/><Relationship Id="rId14" Type="http://schemas.openxmlformats.org/officeDocument/2006/relationships/image" Target="../media/image160.png"/></Relationships>
</file>

<file path=ppt/slides/_rels/slide4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svg"/><Relationship Id="rId7" Type="http://schemas.openxmlformats.org/officeDocument/2006/relationships/image" Target="../media/image76.svg"/><Relationship Id="rId12" Type="http://schemas.openxmlformats.org/officeDocument/2006/relationships/image" Target="../media/image29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78.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58.png"/><Relationship Id="rId3" Type="http://schemas.openxmlformats.org/officeDocument/2006/relationships/image" Target="../media/image71.svg"/><Relationship Id="rId7" Type="http://schemas.openxmlformats.org/officeDocument/2006/relationships/image" Target="../media/image76.svg"/><Relationship Id="rId12" Type="http://schemas.openxmlformats.org/officeDocument/2006/relationships/image" Target="../media/image291.png"/><Relationship Id="rId17" Type="http://schemas.openxmlformats.org/officeDocument/2006/relationships/image" Target="../media/image81.png"/><Relationship Id="rId2" Type="http://schemas.openxmlformats.org/officeDocument/2006/relationships/image" Target="../media/image70.png"/><Relationship Id="rId16" Type="http://schemas.openxmlformats.org/officeDocument/2006/relationships/image" Target="../media/image80.sv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svg"/><Relationship Id="rId15"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59.svg"/></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34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351.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svg"/><Relationship Id="rId7"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png"/><Relationship Id="rId9" Type="http://schemas.openxmlformats.org/officeDocument/2006/relationships/image" Target="../media/image371.png"/></Relationships>
</file>

<file path=ppt/slides/_rels/slide5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png"/></Relationships>
</file>

<file path=ppt/slides/_rels/slide56.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00.png"/><Relationship Id="rId3" Type="http://schemas.openxmlformats.org/officeDocument/2006/relationships/image" Target="../media/image80.svg"/><Relationship Id="rId7" Type="http://schemas.openxmlformats.org/officeDocument/2006/relationships/image" Target="../media/image81.png"/><Relationship Id="rId12" Type="http://schemas.openxmlformats.org/officeDocument/2006/relationships/image" Target="../media/image75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380.png"/><Relationship Id="rId10" Type="http://schemas.openxmlformats.org/officeDocument/2006/relationships/image" Target="../media/image740.png"/><Relationship Id="rId9" Type="http://schemas.openxmlformats.org/officeDocument/2006/relationships/image" Target="../media/image360.png"/></Relationships>
</file>

<file path=ppt/slides/_rels/slide57.xml.rels><?xml version="1.0" encoding="UTF-8" standalone="yes"?>
<Relationships xmlns="http://schemas.openxmlformats.org/package/2006/relationships"><Relationship Id="rId13" Type="http://schemas.openxmlformats.org/officeDocument/2006/relationships/image" Target="../media/image750.png"/><Relationship Id="rId3" Type="http://schemas.openxmlformats.org/officeDocument/2006/relationships/image" Target="../media/image80.svg"/><Relationship Id="rId7" Type="http://schemas.openxmlformats.org/officeDocument/2006/relationships/image" Target="../media/image420.png"/><Relationship Id="rId12" Type="http://schemas.openxmlformats.org/officeDocument/2006/relationships/image" Target="../media/image74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61.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440.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430.png"/><Relationship Id="rId3" Type="http://schemas.openxmlformats.org/officeDocument/2006/relationships/image" Target="../media/image80.svg"/><Relationship Id="rId12" Type="http://schemas.openxmlformats.org/officeDocument/2006/relationships/image" Target="../media/image400.png"/><Relationship Id="rId17" Type="http://schemas.openxmlformats.org/officeDocument/2006/relationships/image" Target="../media/image750.png"/><Relationship Id="rId2" Type="http://schemas.openxmlformats.org/officeDocument/2006/relationships/image" Target="../media/image79.png"/><Relationship Id="rId16" Type="http://schemas.openxmlformats.org/officeDocument/2006/relationships/image" Target="../media/image740.png"/><Relationship Id="rId1" Type="http://schemas.openxmlformats.org/officeDocument/2006/relationships/slideLayout" Target="../slideLayouts/slideLayout2.xml"/><Relationship Id="rId5" Type="http://schemas.openxmlformats.org/officeDocument/2006/relationships/image" Target="../media/image84.svg"/><Relationship Id="rId15" Type="http://schemas.openxmlformats.org/officeDocument/2006/relationships/image" Target="../media/image350.png"/><Relationship Id="rId4" Type="http://schemas.openxmlformats.org/officeDocument/2006/relationships/image" Target="../media/image83.png"/><Relationship Id="rId9" Type="http://schemas.openxmlformats.org/officeDocument/2006/relationships/image" Target="../media/image81.png"/><Relationship Id="rId14" Type="http://schemas.openxmlformats.org/officeDocument/2006/relationships/image" Target="../media/image690.png"/></Relationships>
</file>

<file path=ppt/slides/_rels/slide59.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75.png"/><Relationship Id="rId18" Type="http://schemas.openxmlformats.org/officeDocument/2006/relationships/image" Target="../media/image79.png"/><Relationship Id="rId21" Type="http://schemas.openxmlformats.org/officeDocument/2006/relationships/image" Target="../media/image480.png"/><Relationship Id="rId12" Type="http://schemas.openxmlformats.org/officeDocument/2006/relationships/image" Target="../media/image74.svg"/><Relationship Id="rId17" Type="http://schemas.openxmlformats.org/officeDocument/2006/relationships/image" Target="../media/image470.png"/><Relationship Id="rId16" Type="http://schemas.openxmlformats.org/officeDocument/2006/relationships/image" Target="../media/image78.svg"/><Relationship Id="rId20" Type="http://schemas.openxmlformats.org/officeDocument/2006/relationships/image" Target="../media/image81.png"/><Relationship Id="rId1" Type="http://schemas.openxmlformats.org/officeDocument/2006/relationships/slideLayout" Target="../slideLayouts/slideLayout2.xml"/><Relationship Id="rId11" Type="http://schemas.openxmlformats.org/officeDocument/2006/relationships/image" Target="../media/image73.png"/><Relationship Id="rId15" Type="http://schemas.openxmlformats.org/officeDocument/2006/relationships/image" Target="../media/image77.png"/><Relationship Id="rId10" Type="http://schemas.openxmlformats.org/officeDocument/2006/relationships/image" Target="../media/image71.svg"/><Relationship Id="rId19" Type="http://schemas.openxmlformats.org/officeDocument/2006/relationships/image" Target="../media/image80.svg"/><Relationship Id="rId9" Type="http://schemas.openxmlformats.org/officeDocument/2006/relationships/image" Target="../media/image70.png"/><Relationship Id="rId14" Type="http://schemas.openxmlformats.org/officeDocument/2006/relationships/image" Target="../media/image76.svg"/><Relationship Id="rId22"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500.png"/><Relationship Id="rId7" Type="http://schemas.openxmlformats.org/officeDocument/2006/relationships/image" Target="../media/image74.svg"/><Relationship Id="rId12" Type="http://schemas.openxmlformats.org/officeDocument/2006/relationships/image" Target="../media/image470.png"/><Relationship Id="rId2" Type="http://schemas.openxmlformats.org/officeDocument/2006/relationships/image" Target="../media/image490.png"/><Relationship Id="rId16"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1.svg"/><Relationship Id="rId15" Type="http://schemas.openxmlformats.org/officeDocument/2006/relationships/image" Target="../media/image8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svg"/><Relationship Id="rId14" Type="http://schemas.openxmlformats.org/officeDocument/2006/relationships/image" Target="../media/image80.svg"/></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500.png"/><Relationship Id="rId7" Type="http://schemas.openxmlformats.org/officeDocument/2006/relationships/image" Target="../media/image74.svg"/><Relationship Id="rId12" Type="http://schemas.openxmlformats.org/officeDocument/2006/relationships/image" Target="../media/image470.png"/><Relationship Id="rId2" Type="http://schemas.openxmlformats.org/officeDocument/2006/relationships/image" Target="../media/image490.png"/><Relationship Id="rId16"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1.svg"/><Relationship Id="rId15" Type="http://schemas.openxmlformats.org/officeDocument/2006/relationships/image" Target="../media/image8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svg"/><Relationship Id="rId14" Type="http://schemas.openxmlformats.org/officeDocument/2006/relationships/image" Target="../media/image80.svg"/></Relationships>
</file>

<file path=ppt/slides/_rels/slide6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500.png"/><Relationship Id="rId7" Type="http://schemas.openxmlformats.org/officeDocument/2006/relationships/image" Target="../media/image74.svg"/><Relationship Id="rId12" Type="http://schemas.openxmlformats.org/officeDocument/2006/relationships/image" Target="../media/image470.png"/><Relationship Id="rId2" Type="http://schemas.openxmlformats.org/officeDocument/2006/relationships/image" Target="../media/image490.png"/><Relationship Id="rId16"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1.svg"/><Relationship Id="rId15" Type="http://schemas.openxmlformats.org/officeDocument/2006/relationships/image" Target="../media/image8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svg"/><Relationship Id="rId14" Type="http://schemas.openxmlformats.org/officeDocument/2006/relationships/image" Target="../media/image80.svg"/></Relationships>
</file>

<file path=ppt/slides/_rels/slide63.xml.rels><?xml version="1.0" encoding="UTF-8" standalone="yes"?>
<Relationships xmlns="http://schemas.openxmlformats.org/package/2006/relationships"><Relationship Id="rId8" Type="http://schemas.openxmlformats.org/officeDocument/2006/relationships/image" Target="../media/image540.png"/><Relationship Id="rId13" Type="http://schemas.openxmlformats.org/officeDocument/2006/relationships/image" Target="../media/image590.png"/><Relationship Id="rId3" Type="http://schemas.openxmlformats.org/officeDocument/2006/relationships/image" Target="../media/image57.png"/><Relationship Id="rId7" Type="http://schemas.openxmlformats.org/officeDocument/2006/relationships/image" Target="../media/image530.png"/><Relationship Id="rId12" Type="http://schemas.openxmlformats.org/officeDocument/2006/relationships/image" Target="../media/image580.png"/><Relationship Id="rId2" Type="http://schemas.openxmlformats.org/officeDocument/2006/relationships/notesSlide" Target="../notesSlides/notesSlide24.xml"/><Relationship Id="rId16" Type="http://schemas.openxmlformats.org/officeDocument/2006/relationships/image" Target="../media/image620.png"/><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70.png"/><Relationship Id="rId5" Type="http://schemas.openxmlformats.org/officeDocument/2006/relationships/image" Target="../media/image69.png"/><Relationship Id="rId15" Type="http://schemas.openxmlformats.org/officeDocument/2006/relationships/image" Target="../media/image610.png"/><Relationship Id="rId10" Type="http://schemas.openxmlformats.org/officeDocument/2006/relationships/image" Target="../media/image560.png"/><Relationship Id="rId4" Type="http://schemas.openxmlformats.org/officeDocument/2006/relationships/image" Target="../media/image510.png"/><Relationship Id="rId9" Type="http://schemas.openxmlformats.org/officeDocument/2006/relationships/image" Target="../media/image550.png"/><Relationship Id="rId14" Type="http://schemas.openxmlformats.org/officeDocument/2006/relationships/image" Target="../media/image600.png"/></Relationships>
</file>

<file path=ppt/slides/_rels/slide6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70.png"/><Relationship Id="rId3" Type="http://schemas.openxmlformats.org/officeDocument/2006/relationships/image" Target="../media/image57.png"/><Relationship Id="rId7" Type="http://schemas.openxmlformats.org/officeDocument/2006/relationships/image" Target="../media/image69.png"/><Relationship Id="rId12" Type="http://schemas.openxmlformats.org/officeDocument/2006/relationships/image" Target="../media/image550.png"/><Relationship Id="rId2" Type="http://schemas.openxmlformats.org/officeDocument/2006/relationships/notesSlide" Target="../notesSlides/notesSlide25.xml"/><Relationship Id="rId16"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30.png"/><Relationship Id="rId5" Type="http://schemas.openxmlformats.org/officeDocument/2006/relationships/image" Target="../media/image600.png"/><Relationship Id="rId15" Type="http://schemas.openxmlformats.org/officeDocument/2006/relationships/image" Target="../media/image580.png"/><Relationship Id="rId10" Type="http://schemas.openxmlformats.org/officeDocument/2006/relationships/image" Target="../media/image540.png"/><Relationship Id="rId4" Type="http://schemas.openxmlformats.org/officeDocument/2006/relationships/image" Target="../media/image510.png"/><Relationship Id="rId9" Type="http://schemas.openxmlformats.org/officeDocument/2006/relationships/image" Target="../media/image530.png"/><Relationship Id="rId14" Type="http://schemas.openxmlformats.org/officeDocument/2006/relationships/image" Target="../media/image640.png"/></Relationships>
</file>

<file path=ppt/slides/_rels/slide6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70.png"/><Relationship Id="rId3" Type="http://schemas.openxmlformats.org/officeDocument/2006/relationships/image" Target="../media/image57.png"/><Relationship Id="rId7" Type="http://schemas.openxmlformats.org/officeDocument/2006/relationships/image" Target="../media/image69.png"/><Relationship Id="rId12" Type="http://schemas.openxmlformats.org/officeDocument/2006/relationships/image" Target="../media/image550.png"/><Relationship Id="rId2" Type="http://schemas.openxmlformats.org/officeDocument/2006/relationships/notesSlide" Target="../notesSlides/notesSlide26.xml"/><Relationship Id="rId16"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30.png"/><Relationship Id="rId5" Type="http://schemas.openxmlformats.org/officeDocument/2006/relationships/image" Target="../media/image600.png"/><Relationship Id="rId15" Type="http://schemas.openxmlformats.org/officeDocument/2006/relationships/image" Target="../media/image580.png"/><Relationship Id="rId10" Type="http://schemas.openxmlformats.org/officeDocument/2006/relationships/image" Target="../media/image540.png"/><Relationship Id="rId4" Type="http://schemas.openxmlformats.org/officeDocument/2006/relationships/image" Target="../media/image510.png"/><Relationship Id="rId9" Type="http://schemas.openxmlformats.org/officeDocument/2006/relationships/image" Target="../media/image530.png"/><Relationship Id="rId14" Type="http://schemas.openxmlformats.org/officeDocument/2006/relationships/image" Target="../media/image640.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8.png"/><Relationship Id="rId7"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3.png"/><Relationship Id="rId7"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1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1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9A2E3A-88DD-4B27-909A-4031901CC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5767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2" y="609601"/>
            <a:ext cx="9285822" cy="3402562"/>
          </a:xfrm>
          <a:prstGeom prst="rect">
            <a:avLst/>
          </a:prstGeom>
        </p:spPr>
        <p:txBody>
          <a:bodyPr vert="horz" lIns="91440" tIns="45720" rIns="91440" bIns="45720" rtlCol="0" anchor="b"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6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p:txBody>
      </p:sp>
      <p:sp>
        <p:nvSpPr>
          <p:cNvPr id="12" name="Rectangle 11">
            <a:extLst>
              <a:ext uri="{FF2B5EF4-FFF2-40B4-BE49-F238E27FC236}">
                <a16:creationId xmlns:a16="http://schemas.microsoft.com/office/drawing/2014/main" id="{22FC9FC5-AE70-47F7-97E7-DD8418F0D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65807"/>
            <a:ext cx="12192000" cy="2292194"/>
          </a:xfrm>
          <a:prstGeom prst="rect">
            <a:avLst/>
          </a:prstGeom>
          <a:solidFill>
            <a:srgbClr val="363D46"/>
          </a:solidFill>
          <a:ln>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B6211A9-0224-42CE-8B84-2223FD5FA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5807"/>
            <a:ext cx="12192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15795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2500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2500300"/>
              </a:xfrm>
              <a:prstGeom prst="rect">
                <a:avLst/>
              </a:prstGeom>
              <a:blipFill>
                <a:blip r:embed="rId4"/>
                <a:stretch>
                  <a:fillRect t="-1515"/>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E22D78-A0C1-8CC1-603C-AC67A350F646}"/>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CBE22D78-A0C1-8CC1-603C-AC67A350F646}"/>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6"/>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4253977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2500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2500300"/>
              </a:xfrm>
              <a:prstGeom prst="rect">
                <a:avLst/>
              </a:prstGeom>
              <a:blipFill>
                <a:blip r:embed="rId4"/>
                <a:stretch>
                  <a:fillRect t="-1515"/>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E22D78-A0C1-8CC1-603C-AC67A350F646}"/>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CBE22D78-A0C1-8CC1-603C-AC67A350F646}"/>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6"/>
                <a:stretch>
                  <a:fillRect l="-1575" t="-5085"/>
                </a:stretch>
              </a:blipFill>
            </p:spPr>
            <p:txBody>
              <a:bodyPr/>
              <a:lstStyle/>
              <a:p>
                <a:r>
                  <a:rPr lang="en-NO">
                    <a:noFill/>
                  </a:rPr>
                  <a:t> </a:t>
                </a:r>
              </a:p>
            </p:txBody>
          </p:sp>
        </mc:Fallback>
      </mc:AlternateContent>
      <p:sp>
        <p:nvSpPr>
          <p:cNvPr id="8" name="TextBox 7">
            <a:extLst>
              <a:ext uri="{FF2B5EF4-FFF2-40B4-BE49-F238E27FC236}">
                <a16:creationId xmlns:a16="http://schemas.microsoft.com/office/drawing/2014/main" id="{AEC359C0-2E7D-4C08-C45F-5DE5534311CA}"/>
              </a:ext>
            </a:extLst>
          </p:cNvPr>
          <p:cNvSpPr txBox="1"/>
          <p:nvPr/>
        </p:nvSpPr>
        <p:spPr>
          <a:xfrm>
            <a:off x="4681070" y="339082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Maximize</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5321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3399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3399777"/>
              </a:xfrm>
              <a:prstGeom prst="rect">
                <a:avLst/>
              </a:prstGeom>
              <a:blipFill>
                <a:blip r:embed="rId4"/>
                <a:stretch>
                  <a:fillRect t="-1119"/>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DA4E3A-5860-941F-5B5E-AF9235BA9D7D}"/>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56DA4E3A-5860-941F-5B5E-AF9235BA9D7D}"/>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4"/>
                <a:stretch>
                  <a:fillRect l="-1575" t="-5085"/>
                </a:stretch>
              </a:blipFill>
            </p:spPr>
            <p:txBody>
              <a:bodyPr/>
              <a:lstStyle/>
              <a:p>
                <a:r>
                  <a:rPr lang="en-NO">
                    <a:noFill/>
                  </a:rPr>
                  <a:t> </a:t>
                </a:r>
              </a:p>
            </p:txBody>
          </p:sp>
        </mc:Fallback>
      </mc:AlternateContent>
      <p:sp>
        <p:nvSpPr>
          <p:cNvPr id="10" name="TextBox 9">
            <a:extLst>
              <a:ext uri="{FF2B5EF4-FFF2-40B4-BE49-F238E27FC236}">
                <a16:creationId xmlns:a16="http://schemas.microsoft.com/office/drawing/2014/main" id="{245B9C83-5586-4852-DE62-5C38E2C9F9E9}"/>
              </a:ext>
            </a:extLst>
          </p:cNvPr>
          <p:cNvSpPr txBox="1"/>
          <p:nvPr/>
        </p:nvSpPr>
        <p:spPr>
          <a:xfrm>
            <a:off x="4681070" y="339082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Maximize</a:t>
            </a:r>
            <a:endParaRPr lang="en-GB"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8E01F6C-07C6-1390-F423-B4816CFBDEC1}"/>
              </a:ext>
            </a:extLst>
          </p:cNvPr>
          <p:cNvSpPr txBox="1"/>
          <p:nvPr/>
        </p:nvSpPr>
        <p:spPr>
          <a:xfrm>
            <a:off x="4681069" y="4293779"/>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Minimize</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64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43489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nary>
                        <m:naryPr>
                          <m:chr m:val="∏"/>
                          <m:supHide m:val="on"/>
                          <m:ctrlPr>
                            <a:rPr lang="nb-NO" b="0" i="1" smtClean="0">
                              <a:latin typeface="Cambria Math" panose="02040503050406030204" pitchFamily="18" charset="0"/>
                            </a:rPr>
                          </m:ctrlPr>
                        </m:naryPr>
                        <m:sub>
                          <m:r>
                            <m:rPr>
                              <m:brk m:alnAt="7"/>
                            </m:rPr>
                            <a:rPr lang="nb-NO" b="0" i="1" smtClean="0">
                              <a:latin typeface="Cambria Math" panose="02040503050406030204" pitchFamily="18" charset="0"/>
                            </a:rPr>
                            <m:t>𝑐</m:t>
                          </m:r>
                        </m:sub>
                        <m:sup/>
                        <m:e>
                          <m:r>
                            <a:rPr lang="nb-NO" i="1">
                              <a:latin typeface="Cambria Math" panose="02040503050406030204" pitchFamily="18" charset="0"/>
                            </a:rPr>
                            <m:t>𝑝</m:t>
                          </m:r>
                          <m:d>
                            <m:dPr>
                              <m:ctrlPr>
                                <a:rPr lang="nb-NO" i="1">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e>
                            <m:e>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nary>
                      <m:r>
                        <a:rPr lang="nb-NO" b="0" i="1" smtClean="0">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r>
                            <a:rPr lang="nb-NO" i="1">
                              <a:latin typeface="Cambria Math" panose="02040503050406030204" pitchFamily="18" charset="0"/>
                            </a:rPr>
                            <m:t>𝑝</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e>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sSub>
                                    <m:sSubPr>
                                      <m:ctrlP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e>
                                    <m:sub>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𝑐</m:t>
                                      </m:r>
                                    </m:sub>
                                  </m:sSub>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e>
                          </m:d>
                          <m:r>
                            <a:rPr lang="nb-NO" b="0" i="1" smtClean="0">
                              <a:latin typeface="Cambria Math" panose="02040503050406030204" pitchFamily="18" charset="0"/>
                            </a:rPr>
                            <m:t>→</m:t>
                          </m:r>
                          <m:r>
                            <m:rPr>
                              <m:sty m:val="p"/>
                            </m:rPr>
                            <a:rPr lang="nb-NO" b="0" i="0" smtClean="0">
                              <a:latin typeface="Cambria Math" panose="02040503050406030204" pitchFamily="18" charset="0"/>
                            </a:rPr>
                            <m:t>log</m:t>
                          </m:r>
                          <m:r>
                            <a:rPr lang="nb-NO" b="0" i="0" smtClean="0">
                              <a:latin typeface="Cambria Math" panose="02040503050406030204" pitchFamily="18" charset="0"/>
                            </a:rPr>
                            <m:t> </m:t>
                          </m:r>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b="0" i="1" smtClean="0">
                              <a:latin typeface="Cambria Math" panose="02040503050406030204" pitchFamily="18" charset="0"/>
                            </a:rPr>
                            <m:t>=</m:t>
                          </m:r>
                          <m:nary>
                            <m:naryPr>
                              <m:chr m:val="∑"/>
                              <m:supHide m:val="on"/>
                              <m:ctrlPr>
                                <a:rPr lang="nb-NO" b="0" i="1" smtClean="0">
                                  <a:latin typeface="Cambria Math" panose="02040503050406030204" pitchFamily="18" charset="0"/>
                                </a:rPr>
                              </m:ctrlPr>
                            </m:naryPr>
                            <m:sub>
                              <m:r>
                                <m:rPr>
                                  <m:brk m:alnAt="7"/>
                                </m:rPr>
                                <a:rPr lang="nb-NO" b="0" i="1" smtClean="0">
                                  <a:latin typeface="Cambria Math" panose="02040503050406030204" pitchFamily="18" charset="0"/>
                                </a:rPr>
                                <m:t>𝑐</m:t>
                              </m:r>
                            </m:sub>
                            <m:sup/>
                            <m:e>
                              <m:r>
                                <m:rPr>
                                  <m:sty m:val="p"/>
                                </m:rPr>
                                <a:rPr lang="nb-NO">
                                  <a:latin typeface="Cambria Math" panose="02040503050406030204" pitchFamily="18" charset="0"/>
                                </a:rPr>
                                <m:t>log</m:t>
                              </m:r>
                              <m:r>
                                <a:rPr lang="nb-NO" b="0" i="1" smtClean="0">
                                  <a:latin typeface="Cambria Math" panose="02040503050406030204" pitchFamily="18" charset="0"/>
                                </a:rPr>
                                <m:t> </m:t>
                              </m:r>
                              <m:r>
                                <a:rPr lang="nb-NO" i="1">
                                  <a:latin typeface="Cambria Math" panose="02040503050406030204" pitchFamily="18" charset="0"/>
                                </a:rPr>
                                <m:t>𝑝</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e>
                                <m:e>
                                  <m:r>
                                    <a:rPr lang="nb-NO" i="1">
                                      <a:latin typeface="Cambria Math" panose="02040503050406030204" pitchFamily="18" charset="0"/>
                                    </a:rPr>
                                    <m:t>𝑤</m:t>
                                  </m:r>
                                </m:e>
                              </m:d>
                            </m:e>
                          </m:nary>
                          <m:r>
                            <a:rPr lang="nb-NO" b="0" i="1" smtClean="0">
                              <a:latin typeface="Cambria Math" panose="02040503050406030204" pitchFamily="18" charset="0"/>
                            </a:rPr>
                            <m:t>⁡</m:t>
                          </m:r>
                        </m:e>
                      </m:nary>
                    </m:oMath>
                  </m:oMathPara>
                </a14:m>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4348947"/>
              </a:xfrm>
              <a:prstGeom prst="rect">
                <a:avLst/>
              </a:prstGeom>
              <a:blipFill>
                <a:blip r:embed="rId5"/>
                <a:stretch>
                  <a:fillRect t="-875" b="-17201"/>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16789" y="5142585"/>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likelihood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0E9E89-7443-4FFC-9987-63F7AD91A3D7}"/>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E30E9E89-7443-4FFC-9987-63F7AD91A3D7}"/>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384647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4168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m:t>
                      </m:r>
                      <m:nary>
                        <m:naryPr>
                          <m:chr m:val="∑"/>
                          <m:supHide m:val="on"/>
                          <m:ctrlPr>
                            <a:rPr lang="nb-NO" b="0" i="1" smtClean="0">
                              <a:latin typeface="Cambria Math" panose="02040503050406030204" pitchFamily="18" charset="0"/>
                            </a:rPr>
                          </m:ctrlPr>
                        </m:naryPr>
                        <m:sub>
                          <m:r>
                            <m:rPr>
                              <m:brk m:alnAt="7"/>
                            </m:rPr>
                            <a:rPr lang="nb-NO" b="0" i="1" smtClean="0">
                              <a:latin typeface="Cambria Math" panose="02040503050406030204" pitchFamily="18" charset="0"/>
                            </a:rPr>
                            <m:t>𝑐</m:t>
                          </m:r>
                        </m:sub>
                        <m:sup/>
                        <m:e>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i="1">
                                  <a:latin typeface="Cambria Math" panose="02040503050406030204" pitchFamily="18" charset="0"/>
                                </a:rPr>
                                <m:t>𝑝</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e>
                                <m:e>
                                  <m:r>
                                    <a:rPr lang="nb-NO" i="1">
                                      <a:latin typeface="Cambria Math" panose="02040503050406030204" pitchFamily="18" charset="0"/>
                                    </a:rPr>
                                    <m:t>𝑤</m:t>
                                  </m:r>
                                </m:e>
                              </m:d>
                            </m:e>
                          </m:func>
                        </m:e>
                      </m:nary>
                      <m:r>
                        <a:rPr lang="nb-NO" b="0" i="1" smtClean="0">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i="1">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e>
                      </m:nary>
                      <m:r>
                        <a:rPr lang="nb-NO" b="0" i="1" smtClean="0">
                          <a:latin typeface="Cambria Math" panose="02040503050406030204" pitchFamily="18" charset="0"/>
                        </a:rPr>
                        <m:t>=</m:t>
                      </m:r>
                      <m:r>
                        <a:rPr lang="nb-NO" i="1">
                          <a:latin typeface="Cambria Math" panose="02040503050406030204" pitchFamily="18" charset="0"/>
                        </a:rPr>
                        <m:t>𝐾</m:t>
                      </m:r>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oMath>
                  </m:oMathPara>
                </a14:m>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4168962"/>
              </a:xfrm>
              <a:prstGeom prst="rect">
                <a:avLst/>
              </a:prstGeom>
              <a:blipFill>
                <a:blip r:embed="rId5"/>
                <a:stretch>
                  <a:fillRect t="-912" b="-22492"/>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16789" y="5142585"/>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likelihood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B6ACE2-D56D-D9C3-5C88-71B5361F5B7B}"/>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F8B6ACE2-D56D-D9C3-5C88-71B5361F5B7B}"/>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3233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16789" y="5142585"/>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likelihood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AE11B78-7061-ED35-91AF-A5191F098599}"/>
                  </a:ext>
                </a:extLst>
              </p:cNvPr>
              <p:cNvSpPr txBox="1"/>
              <p:nvPr/>
            </p:nvSpPr>
            <p:spPr>
              <a:xfrm>
                <a:off x="3792122" y="2593891"/>
                <a:ext cx="8156311" cy="4263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smtClean="0">
                                              <a:solidFill>
                                                <a:schemeClr val="tx1"/>
                                              </a:solidFill>
                                              <a:latin typeface="Cambria Math" panose="02040503050406030204" pitchFamily="18" charset="0"/>
                                            </a:rPr>
                                          </m:ctrlPr>
                                        </m:accPr>
                                        <m:e>
                                          <m:r>
                                            <a:rPr lang="nb-NO" i="1">
                                              <a:solidFill>
                                                <a:schemeClr val="tx1"/>
                                              </a:solidFill>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a:latin typeface="Cambria Math" panose="02040503050406030204" pitchFamily="18" charset="0"/>
                                        </a:rPr>
                                      </m:ctrlPr>
                                    </m:accPr>
                                    <m:e>
                                      <m:r>
                                        <a:rPr lang="nb-NO" i="1">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nb-NO" i="1">
                              <a:latin typeface="Cambria Math" panose="02040503050406030204" pitchFamily="18" charset="0"/>
                            </a:rPr>
                          </m:ctrlPr>
                        </m:fPr>
                        <m:num>
                          <m:r>
                            <a:rPr lang="nb-NO" b="0" i="1" smtClean="0">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r>
                        <a:rPr lang="nb-NO" b="0" i="1" smtClean="0">
                          <a:latin typeface="Cambria Math" panose="02040503050406030204" pitchFamily="18" charset="0"/>
                        </a:rPr>
                        <m:t>→</m:t>
                      </m:r>
                      <m:r>
                        <a:rPr lang="nb-NO" b="0" i="1" smtClean="0">
                          <a:latin typeface="Cambria Math" panose="02040503050406030204" pitchFamily="18" charset="0"/>
                        </a:rPr>
                        <m:t>𝑀𝑆𝐸</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𝑁</m:t>
                          </m:r>
                        </m:den>
                      </m:f>
                      <m:nary>
                        <m:naryPr>
                          <m:chr m:val="∑"/>
                          <m:ctrlPr>
                            <a:rPr lang="nb-NO" b="0" i="1" smtClean="0">
                              <a:latin typeface="Cambria Math" panose="02040503050406030204" pitchFamily="18" charset="0"/>
                            </a:rPr>
                          </m:ctrlPr>
                        </m:naryPr>
                        <m:sub>
                          <m:r>
                            <m:rPr>
                              <m:brk m:alnAt="23"/>
                            </m:rPr>
                            <a:rPr lang="nb-NO" b="0" i="1" smtClean="0">
                              <a:latin typeface="Cambria Math" panose="02040503050406030204" pitchFamily="18" charset="0"/>
                            </a:rPr>
                            <m:t>𝑐</m:t>
                          </m:r>
                          <m:r>
                            <a:rPr lang="nb-NO" b="0" i="1" smtClean="0">
                              <a:latin typeface="Cambria Math" panose="02040503050406030204" pitchFamily="18" charset="0"/>
                            </a:rPr>
                            <m:t>=1</m:t>
                          </m:r>
                        </m:sub>
                        <m:sup>
                          <m:r>
                            <a:rPr lang="nb-NO" b="0" i="1" smtClean="0">
                              <a:latin typeface="Cambria Math" panose="02040503050406030204" pitchFamily="18" charset="0"/>
                            </a:rPr>
                            <m:t>𝑁</m:t>
                          </m:r>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oMath>
                  </m:oMathPara>
                </a14:m>
                <a:endParaRPr lang="en-NO" dirty="0"/>
              </a:p>
              <a:p>
                <a:endParaRPr lang="en-NO" dirty="0"/>
              </a:p>
            </p:txBody>
          </p:sp>
        </mc:Choice>
        <mc:Fallback>
          <p:sp>
            <p:nvSpPr>
              <p:cNvPr id="6" name="TextBox 5">
                <a:extLst>
                  <a:ext uri="{FF2B5EF4-FFF2-40B4-BE49-F238E27FC236}">
                    <a16:creationId xmlns:a16="http://schemas.microsoft.com/office/drawing/2014/main" id="{4AE11B78-7061-ED35-91AF-A5191F098599}"/>
                  </a:ext>
                </a:extLst>
              </p:cNvPr>
              <p:cNvSpPr txBox="1">
                <a:spLocks noRot="1" noChangeAspect="1" noMove="1" noResize="1" noEditPoints="1" noAdjustHandles="1" noChangeArrowheads="1" noChangeShapeType="1" noTextEdit="1"/>
              </p:cNvSpPr>
              <p:nvPr/>
            </p:nvSpPr>
            <p:spPr>
              <a:xfrm>
                <a:off x="3792122" y="2593891"/>
                <a:ext cx="8156311" cy="4263731"/>
              </a:xfrm>
              <a:prstGeom prst="rect">
                <a:avLst/>
              </a:prstGeom>
              <a:blipFill>
                <a:blip r:embed="rId6"/>
                <a:stretch>
                  <a:fillRect t="-893" b="-2172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230B17-F09F-C135-CBD8-7391D8DFA72A}"/>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FE230B17-F09F-C135-CBD8-7391D8DFA72A}"/>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130289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16789" y="5142585"/>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likelihood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AE11B78-7061-ED35-91AF-A5191F098599}"/>
                  </a:ext>
                </a:extLst>
              </p:cNvPr>
              <p:cNvSpPr txBox="1"/>
              <p:nvPr/>
            </p:nvSpPr>
            <p:spPr>
              <a:xfrm>
                <a:off x="3792122" y="2593891"/>
                <a:ext cx="8156311" cy="4263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smtClean="0">
                                              <a:solidFill>
                                                <a:schemeClr val="tx1"/>
                                              </a:solidFill>
                                              <a:latin typeface="Cambria Math" panose="02040503050406030204" pitchFamily="18" charset="0"/>
                                            </a:rPr>
                                          </m:ctrlPr>
                                        </m:accPr>
                                        <m:e>
                                          <m:r>
                                            <a:rPr lang="nb-NO" i="1">
                                              <a:solidFill>
                                                <a:schemeClr val="tx1"/>
                                              </a:solidFill>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a:latin typeface="Cambria Math" panose="02040503050406030204" pitchFamily="18" charset="0"/>
                                        </a:rPr>
                                      </m:ctrlPr>
                                    </m:accPr>
                                    <m:e>
                                      <m:r>
                                        <a:rPr lang="nb-NO" i="1">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nb-NO" i="1">
                              <a:latin typeface="Cambria Math" panose="02040503050406030204" pitchFamily="18" charset="0"/>
                            </a:rPr>
                          </m:ctrlPr>
                        </m:fPr>
                        <m:num>
                          <m:r>
                            <a:rPr lang="nb-NO" b="0" i="1" smtClean="0">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r>
                        <a:rPr lang="nb-NO" b="0" i="1" smtClean="0">
                          <a:latin typeface="Cambria Math" panose="02040503050406030204" pitchFamily="18" charset="0"/>
                        </a:rPr>
                        <m:t>→</m:t>
                      </m:r>
                      <m:r>
                        <a:rPr lang="nb-NO" b="0" i="1" smtClean="0">
                          <a:latin typeface="Cambria Math" panose="02040503050406030204" pitchFamily="18" charset="0"/>
                        </a:rPr>
                        <m:t>𝑀𝑆𝐸</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𝑁</m:t>
                          </m:r>
                        </m:den>
                      </m:f>
                      <m:nary>
                        <m:naryPr>
                          <m:chr m:val="∑"/>
                          <m:ctrlPr>
                            <a:rPr lang="nb-NO" b="0" i="1" smtClean="0">
                              <a:latin typeface="Cambria Math" panose="02040503050406030204" pitchFamily="18" charset="0"/>
                            </a:rPr>
                          </m:ctrlPr>
                        </m:naryPr>
                        <m:sub>
                          <m:r>
                            <m:rPr>
                              <m:brk m:alnAt="23"/>
                            </m:rPr>
                            <a:rPr lang="nb-NO" b="0" i="1" smtClean="0">
                              <a:latin typeface="Cambria Math" panose="02040503050406030204" pitchFamily="18" charset="0"/>
                            </a:rPr>
                            <m:t>𝑐</m:t>
                          </m:r>
                          <m:r>
                            <a:rPr lang="nb-NO" b="0" i="1" smtClean="0">
                              <a:latin typeface="Cambria Math" panose="02040503050406030204" pitchFamily="18" charset="0"/>
                            </a:rPr>
                            <m:t>=1</m:t>
                          </m:r>
                        </m:sub>
                        <m:sup>
                          <m:r>
                            <a:rPr lang="nb-NO" b="0" i="1" smtClean="0">
                              <a:latin typeface="Cambria Math" panose="02040503050406030204" pitchFamily="18" charset="0"/>
                            </a:rPr>
                            <m:t>𝑁</m:t>
                          </m:r>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oMath>
                  </m:oMathPara>
                </a14:m>
                <a:endParaRPr lang="en-NO" dirty="0"/>
              </a:p>
              <a:p>
                <a:endParaRPr lang="en-NO" dirty="0"/>
              </a:p>
            </p:txBody>
          </p:sp>
        </mc:Choice>
        <mc:Fallback>
          <p:sp>
            <p:nvSpPr>
              <p:cNvPr id="6" name="TextBox 5">
                <a:extLst>
                  <a:ext uri="{FF2B5EF4-FFF2-40B4-BE49-F238E27FC236}">
                    <a16:creationId xmlns:a16="http://schemas.microsoft.com/office/drawing/2014/main" id="{4AE11B78-7061-ED35-91AF-A5191F098599}"/>
                  </a:ext>
                </a:extLst>
              </p:cNvPr>
              <p:cNvSpPr txBox="1">
                <a:spLocks noRot="1" noChangeAspect="1" noMove="1" noResize="1" noEditPoints="1" noAdjustHandles="1" noChangeArrowheads="1" noChangeShapeType="1" noTextEdit="1"/>
              </p:cNvSpPr>
              <p:nvPr/>
            </p:nvSpPr>
            <p:spPr>
              <a:xfrm>
                <a:off x="3792122" y="2593891"/>
                <a:ext cx="8156311" cy="4263731"/>
              </a:xfrm>
              <a:prstGeom prst="rect">
                <a:avLst/>
              </a:prstGeom>
              <a:blipFill>
                <a:blip r:embed="rId6"/>
                <a:stretch>
                  <a:fillRect t="-893" b="-2172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230B17-F09F-C135-CBD8-7391D8DFA72A}"/>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FE230B17-F09F-C135-CBD8-7391D8DFA72A}"/>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
        <p:nvSpPr>
          <p:cNvPr id="10" name="TextBox 9">
            <a:extLst>
              <a:ext uri="{FF2B5EF4-FFF2-40B4-BE49-F238E27FC236}">
                <a16:creationId xmlns:a16="http://schemas.microsoft.com/office/drawing/2014/main" id="{13A41FB0-7CE3-76BC-EFA9-742830945CA7}"/>
              </a:ext>
            </a:extLst>
          </p:cNvPr>
          <p:cNvSpPr txBox="1"/>
          <p:nvPr/>
        </p:nvSpPr>
        <p:spPr>
          <a:xfrm>
            <a:off x="9685377" y="5139133"/>
            <a:ext cx="644383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When to use?</a:t>
            </a:r>
            <a:endParaRPr lang="en-NO" dirty="0"/>
          </a:p>
        </p:txBody>
      </p:sp>
    </p:spTree>
    <p:extLst>
      <p:ext uri="{BB962C8B-B14F-4D97-AF65-F5344CB8AC3E}">
        <p14:creationId xmlns:p14="http://schemas.microsoft.com/office/powerpoint/2010/main" val="3203691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88"/>
                <a:ext cx="7927450" cy="33007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nb-NO"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en-NO" dirty="0"/>
              </a:p>
            </p:txBody>
          </p:sp>
        </mc:Choice>
        <mc:Fallback>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88"/>
                <a:ext cx="7927450" cy="3300712"/>
              </a:xfrm>
              <a:prstGeom prst="rect">
                <a:avLst/>
              </a:prstGeom>
              <a:blipFill>
                <a:blip r:embed="rId5"/>
                <a:stretch>
                  <a:fillRect t="-1149"/>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186DEF-763B-DD26-AE7B-C4A44311C4A5}"/>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8" name="TextBox 7">
                <a:extLst>
                  <a:ext uri="{FF2B5EF4-FFF2-40B4-BE49-F238E27FC236}">
                    <a16:creationId xmlns:a16="http://schemas.microsoft.com/office/drawing/2014/main" id="{9C186DEF-763B-DD26-AE7B-C4A44311C4A5}"/>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2601026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88"/>
                <a:ext cx="7927450" cy="4131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b="0" i="0" dirty="0">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m:rPr>
                          <m:sty m:val="p"/>
                        </m:rPr>
                        <a:rPr lang="nb-NO">
                          <a:latin typeface="Cambria Math" panose="02040503050406030204" pitchFamily="18" charset="0"/>
                        </a:rPr>
                        <m:t>log</m:t>
                      </m:r>
                      <m:r>
                        <a:rPr lang="nb-NO">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b="0" i="1" smtClean="0">
                              <a:solidFill>
                                <a:schemeClr val="tx1"/>
                              </a:solidFill>
                              <a:latin typeface="Cambria Math" panose="02040503050406030204" pitchFamily="18" charset="0"/>
                            </a:rPr>
                            <m:t>𝑤</m:t>
                          </m:r>
                        </m:e>
                        <m:e>
                          <m:r>
                            <a:rPr lang="nb-NO" b="0" i="1" smtClean="0">
                              <a:solidFill>
                                <a:schemeClr val="tx1"/>
                              </a:solidFill>
                              <a:latin typeface="Cambria Math" panose="02040503050406030204" pitchFamily="18" charset="0"/>
                            </a:rPr>
                            <m:t>𝐷</m:t>
                          </m:r>
                        </m:e>
                      </m:d>
                      <m:r>
                        <a:rPr lang="nb-NO" b="0" i="1" smtClean="0">
                          <a:latin typeface="Cambria Math" panose="02040503050406030204" pitchFamily="18" charset="0"/>
                        </a:rPr>
                        <m:t>=</m:t>
                      </m:r>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func>
                            <m:funcPr>
                              <m:ctrlPr>
                                <a:rPr lang="nb-NO" b="0" i="1" smtClean="0">
                                  <a:latin typeface="Cambria Math" panose="02040503050406030204" pitchFamily="18" charset="0"/>
                                </a:rPr>
                              </m:ctrlPr>
                            </m:funcPr>
                            <m:fName>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fName>
                            <m:e>
                              <m:r>
                                <a:rPr lang="nb-NO" b="0" i="1" smtClean="0">
                                  <a:latin typeface="Cambria Math" panose="02040503050406030204" pitchFamily="18" charset="0"/>
                                </a:rPr>
                                <m:t>+</m:t>
                              </m:r>
                            </m:e>
                          </m:func>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e>
                          </m:func>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a:latin typeface="Cambria Math" panose="02040503050406030204" pitchFamily="18" charset="0"/>
                                </a:rPr>
                                <m:t>𝑝</m:t>
                              </m:r>
                              <m:r>
                                <a:rPr lang="nb-NO" i="1">
                                  <a:latin typeface="Cambria Math" panose="02040503050406030204" pitchFamily="18" charset="0"/>
                                </a:rPr>
                                <m:t>(</m:t>
                              </m:r>
                              <m:r>
                                <a:rPr lang="nb-NO" i="1">
                                  <a:latin typeface="Cambria Math" panose="02040503050406030204" pitchFamily="18" charset="0"/>
                                </a:rPr>
                                <m:t>𝐷</m:t>
                              </m:r>
                              <m:r>
                                <a:rPr lang="nb-NO" i="1">
                                  <a:latin typeface="Cambria Math" panose="02040503050406030204" pitchFamily="18" charset="0"/>
                                </a:rPr>
                                <m:t>)</m:t>
                              </m:r>
                            </m:e>
                          </m:func>
                        </m:e>
                      </m:func>
                    </m:oMath>
                  </m:oMathPara>
                </a14:m>
                <a:endParaRPr lang="en-NO" dirty="0"/>
              </a:p>
              <a:p>
                <a:endParaRPr lang="en-NO" dirty="0"/>
              </a:p>
            </p:txBody>
          </p:sp>
        </mc:Choice>
        <mc:Fallback>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88"/>
                <a:ext cx="7927450" cy="4131708"/>
              </a:xfrm>
              <a:prstGeom prst="rect">
                <a:avLst/>
              </a:prstGeom>
              <a:blipFill>
                <a:blip r:embed="rId5"/>
                <a:stretch>
                  <a:fillRect t="-920"/>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89A539-56F3-CE1A-D3D9-A8A4C47129B7}"/>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8" name="TextBox 7">
                <a:extLst>
                  <a:ext uri="{FF2B5EF4-FFF2-40B4-BE49-F238E27FC236}">
                    <a16:creationId xmlns:a16="http://schemas.microsoft.com/office/drawing/2014/main" id="{6989A539-56F3-CE1A-D3D9-A8A4C47129B7}"/>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144745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88"/>
                <a:ext cx="7927450" cy="44087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b="0" i="1" smtClean="0">
                                      <a:latin typeface="Cambria Math" panose="02040503050406030204" pitchFamily="18" charset="0"/>
                                    </a:rPr>
                                    <m:t>2</m:t>
                                  </m:r>
                                </m:sup>
                              </m:sSubSup>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𝑤</m:t>
                                  </m:r>
                                </m:sub>
                                <m:sup>
                                  <m:r>
                                    <a:rPr lang="nb-NO" b="0" i="1" smtClean="0">
                                      <a:latin typeface="Cambria Math" panose="02040503050406030204" pitchFamily="18" charset="0"/>
                                    </a:rPr>
                                    <m:t>2</m:t>
                                  </m:r>
                                </m:sup>
                              </m:sSubSup>
                            </m:den>
                          </m:f>
                        </m:sup>
                      </m:sSup>
                    </m:oMath>
                  </m:oMathPara>
                </a14:m>
                <a:endParaRPr lang="nb-NO" b="0" i="0" dirty="0">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m:rPr>
                          <m:sty m:val="p"/>
                        </m:rPr>
                        <a:rPr lang="nb-NO">
                          <a:latin typeface="Cambria Math" panose="02040503050406030204" pitchFamily="18" charset="0"/>
                        </a:rPr>
                        <m:t>log</m:t>
                      </m:r>
                      <m:r>
                        <a:rPr lang="nb-NO">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b="0" i="1" smtClean="0">
                              <a:solidFill>
                                <a:schemeClr val="tx1"/>
                              </a:solidFill>
                              <a:latin typeface="Cambria Math" panose="02040503050406030204" pitchFamily="18" charset="0"/>
                            </a:rPr>
                            <m:t>𝑤</m:t>
                          </m:r>
                        </m:e>
                        <m:e>
                          <m:r>
                            <a:rPr lang="nb-NO" b="0" i="1" smtClean="0">
                              <a:solidFill>
                                <a:schemeClr val="tx1"/>
                              </a:solidFill>
                              <a:latin typeface="Cambria Math" panose="02040503050406030204" pitchFamily="18" charset="0"/>
                            </a:rPr>
                            <m:t>𝐷</m:t>
                          </m:r>
                        </m:e>
                      </m:d>
                      <m:r>
                        <a:rPr lang="nb-NO" b="0" i="1" smtClean="0">
                          <a:latin typeface="Cambria Math" panose="02040503050406030204" pitchFamily="18" charset="0"/>
                        </a:rPr>
                        <m:t>=</m:t>
                      </m:r>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func>
                            <m:funcPr>
                              <m:ctrlPr>
                                <a:rPr lang="nb-NO" b="0" i="1" smtClean="0">
                                  <a:latin typeface="Cambria Math" panose="02040503050406030204" pitchFamily="18" charset="0"/>
                                </a:rPr>
                              </m:ctrlPr>
                            </m:funcPr>
                            <m:fName>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fName>
                            <m:e>
                              <m:r>
                                <a:rPr lang="nb-NO" b="0" i="1" smtClean="0">
                                  <a:latin typeface="Cambria Math" panose="02040503050406030204" pitchFamily="18" charset="0"/>
                                </a:rPr>
                                <m:t>+</m:t>
                              </m:r>
                            </m:e>
                          </m:func>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e>
                          </m:func>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a:latin typeface="Cambria Math" panose="02040503050406030204" pitchFamily="18" charset="0"/>
                                </a:rPr>
                                <m:t>𝑝</m:t>
                              </m:r>
                              <m:r>
                                <a:rPr lang="nb-NO" i="1">
                                  <a:latin typeface="Cambria Math" panose="02040503050406030204" pitchFamily="18" charset="0"/>
                                </a:rPr>
                                <m:t>(</m:t>
                              </m:r>
                              <m:r>
                                <a:rPr lang="nb-NO" i="1">
                                  <a:latin typeface="Cambria Math" panose="02040503050406030204" pitchFamily="18" charset="0"/>
                                </a:rPr>
                                <m:t>𝐷</m:t>
                              </m:r>
                              <m:r>
                                <a:rPr lang="nb-NO" i="1">
                                  <a:latin typeface="Cambria Math" panose="02040503050406030204" pitchFamily="18" charset="0"/>
                                </a:rPr>
                                <m:t>)</m:t>
                              </m:r>
                            </m:e>
                          </m:func>
                        </m:e>
                      </m:func>
                    </m:oMath>
                  </m:oMathPara>
                </a14:m>
                <a:endParaRPr lang="en-NO" dirty="0"/>
              </a:p>
              <a:p>
                <a:endParaRPr lang="en-NO" dirty="0"/>
              </a:p>
              <a:p>
                <a:endParaRPr lang="en-NO" dirty="0"/>
              </a:p>
            </p:txBody>
          </p:sp>
        </mc:Choice>
        <mc:Fallback>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88"/>
                <a:ext cx="7927450" cy="4408707"/>
              </a:xfrm>
              <a:prstGeom prst="rect">
                <a:avLst/>
              </a:prstGeom>
              <a:blipFill>
                <a:blip r:embed="rId4"/>
                <a:stretch>
                  <a:fillRect t="-862"/>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6" name="TextBox 5">
            <a:extLst>
              <a:ext uri="{FF2B5EF4-FFF2-40B4-BE49-F238E27FC236}">
                <a16:creationId xmlns:a16="http://schemas.microsoft.com/office/drawing/2014/main" id="{CF64C7CF-8C68-1760-BED7-6EF66609C15E}"/>
              </a:ext>
            </a:extLst>
          </p:cNvPr>
          <p:cNvSpPr txBox="1"/>
          <p:nvPr/>
        </p:nvSpPr>
        <p:spPr>
          <a:xfrm>
            <a:off x="9159903" y="5679906"/>
            <a:ext cx="165667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Ignore this term</a:t>
            </a:r>
          </a:p>
        </p:txBody>
      </p:sp>
      <p:cxnSp>
        <p:nvCxnSpPr>
          <p:cNvPr id="12" name="Elbow Connector 11">
            <a:extLst>
              <a:ext uri="{FF2B5EF4-FFF2-40B4-BE49-F238E27FC236}">
                <a16:creationId xmlns:a16="http://schemas.microsoft.com/office/drawing/2014/main" id="{865D657E-E3B3-F396-10D9-99838BD6754A}"/>
              </a:ext>
            </a:extLst>
          </p:cNvPr>
          <p:cNvCxnSpPr>
            <a:cxnSpLocks/>
            <a:stCxn id="6" idx="2"/>
          </p:cNvCxnSpPr>
          <p:nvPr/>
        </p:nvCxnSpPr>
        <p:spPr>
          <a:xfrm rot="5400000">
            <a:off x="9744044" y="6070214"/>
            <a:ext cx="265175" cy="2232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6C400A-5143-3257-1221-A775B4BB5FEB}"/>
                  </a:ext>
                </a:extLst>
              </p:cNvPr>
              <p:cNvSpPr txBox="1"/>
              <p:nvPr/>
            </p:nvSpPr>
            <p:spPr>
              <a:xfrm>
                <a:off x="-137499" y="2731711"/>
                <a:ext cx="488785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r>
                        <a:rPr lang="en-US"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m:t>
                      </m:r>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m:oMathPara>
                </a14:m>
                <a:endParaRPr lang="en-US" sz="2000" cap="small" dirty="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0" name="TextBox 19">
                <a:extLst>
                  <a:ext uri="{FF2B5EF4-FFF2-40B4-BE49-F238E27FC236}">
                    <a16:creationId xmlns:a16="http://schemas.microsoft.com/office/drawing/2014/main" id="{AA6C400A-5143-3257-1221-A775B4BB5FEB}"/>
                  </a:ext>
                </a:extLst>
              </p:cNvPr>
              <p:cNvSpPr txBox="1">
                <a:spLocks noRot="1" noChangeAspect="1" noMove="1" noResize="1" noEditPoints="1" noAdjustHandles="1" noChangeArrowheads="1" noChangeShapeType="1" noTextEdit="1"/>
              </p:cNvSpPr>
              <p:nvPr/>
            </p:nvSpPr>
            <p:spPr>
              <a:xfrm>
                <a:off x="-137499" y="2731711"/>
                <a:ext cx="4887851" cy="1058134"/>
              </a:xfrm>
              <a:prstGeom prst="rect">
                <a:avLst/>
              </a:prstGeom>
              <a:blipFill>
                <a:blip r:embed="rId7"/>
                <a:stretch>
                  <a:fillRect t="-4762"/>
                </a:stretch>
              </a:blipFill>
            </p:spPr>
            <p:txBody>
              <a:bodyPr/>
              <a:lstStyle/>
              <a:p>
                <a:r>
                  <a:rPr lang="en-NO">
                    <a:noFill/>
                  </a:rPr>
                  <a:t> </a:t>
                </a:r>
              </a:p>
            </p:txBody>
          </p:sp>
        </mc:Fallback>
      </mc:AlternateContent>
      <p:cxnSp>
        <p:nvCxnSpPr>
          <p:cNvPr id="21" name="Straight Arrow Connector 20">
            <a:extLst>
              <a:ext uri="{FF2B5EF4-FFF2-40B4-BE49-F238E27FC236}">
                <a16:creationId xmlns:a16="http://schemas.microsoft.com/office/drawing/2014/main" id="{B0337C12-CB3C-43A4-3B5B-3572262E0476}"/>
              </a:ext>
            </a:extLst>
          </p:cNvPr>
          <p:cNvCxnSpPr>
            <a:cxnSpLocks/>
          </p:cNvCxnSpPr>
          <p:nvPr/>
        </p:nvCxnSpPr>
        <p:spPr>
          <a:xfrm>
            <a:off x="2381629" y="6676157"/>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8E09A46-2763-3D9B-D558-22ADA0314C48}"/>
              </a:ext>
            </a:extLst>
          </p:cNvPr>
          <p:cNvCxnSpPr>
            <a:cxnSpLocks/>
          </p:cNvCxnSpPr>
          <p:nvPr/>
        </p:nvCxnSpPr>
        <p:spPr>
          <a:xfrm flipV="1">
            <a:off x="2381629" y="5017183"/>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9E1FAD42-53A0-DDBF-B3DD-8D42A2ADB1CB}"/>
              </a:ext>
            </a:extLst>
          </p:cNvPr>
          <p:cNvSpPr/>
          <p:nvPr/>
        </p:nvSpPr>
        <p:spPr>
          <a:xfrm>
            <a:off x="2674649" y="5359681"/>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FF0000"/>
            </a:solidFill>
            <a:prstDash val="dash"/>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FF00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AA358C5-A56C-C922-F82D-7D8136E9954E}"/>
                  </a:ext>
                </a:extLst>
              </p:cNvPr>
              <p:cNvSpPr txBox="1"/>
              <p:nvPr/>
            </p:nvSpPr>
            <p:spPr>
              <a:xfrm>
                <a:off x="1141413" y="4661951"/>
                <a:ext cx="58216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𝑚𝑎𝑥𝑖𝑚𝑢𝑚</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𝑖𝑠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𝑖𝑛𝑑𝑒𝑝𝑒𝑛𝑑𝑒𝑛𝑡</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𝑛𝑜𝑟𝑚𝑎𝑙𝑖𝑧𝑎𝑡𝑖𝑜𝑛</m:t>
                      </m:r>
                    </m:oMath>
                  </m:oMathPara>
                </a14:m>
                <a:endParaRPr lang="en-NO" dirty="0">
                  <a:solidFill>
                    <a:schemeClr val="tx1"/>
                  </a:solidFill>
                </a:endParaRPr>
              </a:p>
            </p:txBody>
          </p:sp>
        </mc:Choice>
        <mc:Fallback xmlns="">
          <p:sp>
            <p:nvSpPr>
              <p:cNvPr id="24" name="TextBox 23">
                <a:extLst>
                  <a:ext uri="{FF2B5EF4-FFF2-40B4-BE49-F238E27FC236}">
                    <a16:creationId xmlns:a16="http://schemas.microsoft.com/office/drawing/2014/main" id="{7AA358C5-A56C-C922-F82D-7D8136E9954E}"/>
                  </a:ext>
                </a:extLst>
              </p:cNvPr>
              <p:cNvSpPr txBox="1">
                <a:spLocks noRot="1" noChangeAspect="1" noMove="1" noResize="1" noEditPoints="1" noAdjustHandles="1" noChangeArrowheads="1" noChangeShapeType="1" noTextEdit="1"/>
              </p:cNvSpPr>
              <p:nvPr/>
            </p:nvSpPr>
            <p:spPr>
              <a:xfrm>
                <a:off x="1141413" y="4661951"/>
                <a:ext cx="5821639" cy="369332"/>
              </a:xfrm>
              <a:prstGeom prst="rect">
                <a:avLst/>
              </a:prstGeom>
              <a:blipFill>
                <a:blip r:embed="rId8"/>
                <a:stretch>
                  <a:fillRect t="-3448" b="-31034"/>
                </a:stretch>
              </a:blipFill>
            </p:spPr>
            <p:txBody>
              <a:bodyPr/>
              <a:lstStyle/>
              <a:p>
                <a:r>
                  <a:rPr lang="en-NO">
                    <a:noFill/>
                  </a:rPr>
                  <a:t> </a:t>
                </a:r>
              </a:p>
            </p:txBody>
          </p:sp>
        </mc:Fallback>
      </mc:AlternateContent>
      <p:sp>
        <p:nvSpPr>
          <p:cNvPr id="28" name="Freeform 27">
            <a:extLst>
              <a:ext uri="{FF2B5EF4-FFF2-40B4-BE49-F238E27FC236}">
                <a16:creationId xmlns:a16="http://schemas.microsoft.com/office/drawing/2014/main" id="{DE3F12C0-C32E-0DD6-9B97-409AF3A5BA25}"/>
              </a:ext>
            </a:extLst>
          </p:cNvPr>
          <p:cNvSpPr/>
          <p:nvPr/>
        </p:nvSpPr>
        <p:spPr>
          <a:xfrm>
            <a:off x="2700169" y="5679906"/>
            <a:ext cx="2409713" cy="806955"/>
          </a:xfrm>
          <a:custGeom>
            <a:avLst/>
            <a:gdLst>
              <a:gd name="connsiteX0" fmla="*/ 0 w 2409713"/>
              <a:gd name="connsiteY0" fmla="*/ 806955 h 806955"/>
              <a:gd name="connsiteX1" fmla="*/ 419549 w 2409713"/>
              <a:gd name="connsiteY1" fmla="*/ 505741 h 806955"/>
              <a:gd name="connsiteX2" fmla="*/ 914400 w 2409713"/>
              <a:gd name="connsiteY2" fmla="*/ 150739 h 806955"/>
              <a:gd name="connsiteX3" fmla="*/ 1269403 w 2409713"/>
              <a:gd name="connsiteY3" fmla="*/ 132 h 806955"/>
              <a:gd name="connsiteX4" fmla="*/ 1710466 w 2409713"/>
              <a:gd name="connsiteY4" fmla="*/ 172254 h 806955"/>
              <a:gd name="connsiteX5" fmla="*/ 2119257 w 2409713"/>
              <a:gd name="connsiteY5" fmla="*/ 473468 h 806955"/>
              <a:gd name="connsiteX6" fmla="*/ 2409713 w 2409713"/>
              <a:gd name="connsiteY6" fmla="*/ 806955 h 80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9713" h="806955">
                <a:moveTo>
                  <a:pt x="0" y="806955"/>
                </a:moveTo>
                <a:lnTo>
                  <a:pt x="419549" y="505741"/>
                </a:lnTo>
                <a:cubicBezTo>
                  <a:pt x="571949" y="396372"/>
                  <a:pt x="772758" y="235007"/>
                  <a:pt x="914400" y="150739"/>
                </a:cubicBezTo>
                <a:cubicBezTo>
                  <a:pt x="1056042" y="66471"/>
                  <a:pt x="1136725" y="-3454"/>
                  <a:pt x="1269403" y="132"/>
                </a:cubicBezTo>
                <a:cubicBezTo>
                  <a:pt x="1402081" y="3718"/>
                  <a:pt x="1568824" y="93365"/>
                  <a:pt x="1710466" y="172254"/>
                </a:cubicBezTo>
                <a:cubicBezTo>
                  <a:pt x="1852108" y="251143"/>
                  <a:pt x="2002716" y="367685"/>
                  <a:pt x="2119257" y="473468"/>
                </a:cubicBezTo>
                <a:cubicBezTo>
                  <a:pt x="2235798" y="579251"/>
                  <a:pt x="2322755" y="693103"/>
                  <a:pt x="2409713" y="806955"/>
                </a:cubicBezTo>
              </a:path>
            </a:pathLst>
          </a:cu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C0F270-2F20-37DD-64D0-A3ABB7D20103}"/>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8" name="TextBox 7">
                <a:extLst>
                  <a:ext uri="{FF2B5EF4-FFF2-40B4-BE49-F238E27FC236}">
                    <a16:creationId xmlns:a16="http://schemas.microsoft.com/office/drawing/2014/main" id="{4CC0F270-2F20-37DD-64D0-A3ABB7D20103}"/>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9"/>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1996595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0D401AF-8E71-FCB8-2E3D-E0EB7B93E210}"/>
              </a:ext>
            </a:extLst>
          </p:cNvPr>
          <p:cNvSpPr txBox="1"/>
          <p:nvPr/>
        </p:nvSpPr>
        <p:spPr>
          <a:xfrm>
            <a:off x="139550" y="2166868"/>
            <a:ext cx="6334402" cy="1015663"/>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Why Bayesian learning (and thinking) is important </a:t>
            </a: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
        <p:nvSpPr>
          <p:cNvPr id="7" name="Title 2">
            <a:extLst>
              <a:ext uri="{FF2B5EF4-FFF2-40B4-BE49-F238E27FC236}">
                <a16:creationId xmlns:a16="http://schemas.microsoft.com/office/drawing/2014/main" id="{E9F62BB3-2D2C-3B99-C0F8-C9AE34D45172}"/>
              </a:ext>
            </a:extLst>
          </p:cNvPr>
          <p:cNvSpPr txBox="1">
            <a:spLocks/>
          </p:cNvSpPr>
          <p:nvPr/>
        </p:nvSpPr>
        <p:spPr>
          <a:xfrm>
            <a:off x="1141413" y="643467"/>
            <a:ext cx="995025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a:p>
            <a:pPr algn="l" defTabSz="457200">
              <a:spcAft>
                <a:spcPts val="600"/>
              </a:spcAft>
            </a:pPr>
            <a:endPar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11" name="TextBox 10">
            <a:extLst>
              <a:ext uri="{FF2B5EF4-FFF2-40B4-BE49-F238E27FC236}">
                <a16:creationId xmlns:a16="http://schemas.microsoft.com/office/drawing/2014/main" id="{BDD84624-9877-65A4-ED38-F8F8C6C4236E}"/>
              </a:ext>
            </a:extLst>
          </p:cNvPr>
          <p:cNvSpPr txBox="1"/>
          <p:nvPr/>
        </p:nvSpPr>
        <p:spPr>
          <a:xfrm>
            <a:off x="139550" y="2893196"/>
            <a:ext cx="12052450" cy="2862322"/>
          </a:xfrm>
          <a:prstGeom prst="rect">
            <a:avLst/>
          </a:prstGeom>
          <a:noFill/>
        </p:spPr>
        <p:txBody>
          <a:bodyPr wrap="square">
            <a:spAutoFit/>
          </a:bodyPr>
          <a:lstStyle/>
          <a:p>
            <a:pPr>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Uncertainty Quantification</a:t>
            </a:r>
            <a:r>
              <a:rPr lang="en-GB" dirty="0">
                <a:effectLst/>
                <a:latin typeface="Times New Roman" panose="02020603050405020304" pitchFamily="18" charset="0"/>
                <a:cs typeface="Times New Roman" panose="02020603050405020304" pitchFamily="18" charset="0"/>
              </a:rPr>
              <a:t>: In critical domains like healthcare or finance, uncertainty associated with predictions </a:t>
            </a:r>
            <a:r>
              <a:rPr lang="en-GB" dirty="0">
                <a:latin typeface="Times New Roman" panose="02020603050405020304" pitchFamily="18" charset="0"/>
                <a:cs typeface="Times New Roman" panose="02020603050405020304" pitchFamily="18" charset="0"/>
              </a:rPr>
              <a:t>may be</a:t>
            </a:r>
            <a:r>
              <a:rPr lang="en-GB" dirty="0">
                <a:effectLst/>
                <a:latin typeface="Times New Roman" panose="02020603050405020304" pitchFamily="18" charset="0"/>
                <a:cs typeface="Times New Roman" panose="02020603050405020304" pitchFamily="18" charset="0"/>
              </a:rPr>
              <a:t> crucial for decision-making. </a:t>
            </a:r>
          </a:p>
          <a:p>
            <a:pPr>
              <a:buFont typeface="Arial" panose="020B0604020202020204" pitchFamily="34" charset="0"/>
              <a:buChar char="•"/>
            </a:pPr>
            <a:endParaRPr lang="en-GB"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Robustness to Overfitting</a:t>
            </a:r>
            <a:r>
              <a:rPr lang="en-GB" dirty="0">
                <a:effectLst/>
                <a:latin typeface="Times New Roman" panose="02020603050405020304" pitchFamily="18" charset="0"/>
                <a:cs typeface="Times New Roman" panose="02020603050405020304" pitchFamily="18" charset="0"/>
              </a:rPr>
              <a:t>: Bayesian neural networks offer a natural regularization mechanism by placing priors over the network weights.</a:t>
            </a:r>
          </a:p>
          <a:p>
            <a:pPr>
              <a:buFont typeface="Arial" panose="020B0604020202020204" pitchFamily="34" charset="0"/>
              <a:buChar char="•"/>
            </a:pPr>
            <a:endParaRPr lang="en-GB"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Handling Small Datasets</a:t>
            </a:r>
            <a:r>
              <a:rPr lang="en-GB" dirty="0">
                <a:effectLst/>
                <a:latin typeface="Times New Roman" panose="02020603050405020304" pitchFamily="18" charset="0"/>
                <a:cs typeface="Times New Roman" panose="02020603050405020304" pitchFamily="18" charset="0"/>
              </a:rPr>
              <a:t>: Bayesian neural networks can provide more robust predictions with limited data.</a:t>
            </a:r>
          </a:p>
          <a:p>
            <a:pPr>
              <a:buFont typeface="Arial" panose="020B0604020202020204" pitchFamily="34" charset="0"/>
              <a:buChar char="•"/>
            </a:pPr>
            <a:endParaRPr lang="en-GB"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Model Flexibility</a:t>
            </a:r>
            <a:r>
              <a:rPr lang="en-GB" dirty="0">
                <a:effectLst/>
                <a:latin typeface="Times New Roman" panose="02020603050405020304" pitchFamily="18" charset="0"/>
                <a:cs typeface="Times New Roman" panose="02020603050405020304" pitchFamily="18" charset="0"/>
              </a:rPr>
              <a:t>: Uncertainty estimates provided by Bayesian methods can also help in model selection, allowing for more informed decisions about model architecture.</a:t>
            </a:r>
          </a:p>
        </p:txBody>
      </p:sp>
    </p:spTree>
    <p:extLst>
      <p:ext uri="{BB962C8B-B14F-4D97-AF65-F5344CB8AC3E}">
        <p14:creationId xmlns:p14="http://schemas.microsoft.com/office/powerpoint/2010/main" val="144643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1669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b="0" i="1" smtClean="0">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m:t>
                      </m:r>
                      <m:r>
                        <a:rPr lang="nb-NO" b="0" i="1" smtClean="0">
                          <a:latin typeface="Cambria Math" panose="02040503050406030204" pitchFamily="18" charset="0"/>
                        </a:rPr>
                        <m:t>, </m:t>
                      </m:r>
                      <m:r>
                        <a:rPr lang="nb-NO" b="0"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b="0" i="1" smtClean="0">
                                      <a:latin typeface="Cambria Math" panose="02040503050406030204" pitchFamily="18" charset="0"/>
                                    </a:rPr>
                                    <m:t>2</m:t>
                                  </m:r>
                                </m:sup>
                              </m:sSubSup>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𝑤</m:t>
                                  </m:r>
                                </m:sub>
                                <m:sup>
                                  <m:r>
                                    <a:rPr lang="nb-NO" b="0" i="1" smtClean="0">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p:txBody>
          </p:sp>
        </mc:Choice>
        <mc:Fallback>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1669303"/>
              </a:xfrm>
              <a:prstGeom prst="rect">
                <a:avLst/>
              </a:prstGeom>
              <a:blipFill>
                <a:blip r:embed="rId5"/>
                <a:stretch>
                  <a:fillRect/>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201582-735D-B735-8F40-4FD1F06477B2}"/>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3A201582-735D-B735-8F40-4FD1F06477B2}"/>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7"/>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3295970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25687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m:t>
                      </m:r>
                      <m:r>
                        <a:rPr lang="nb-NO" i="1">
                          <a:latin typeface="Cambria Math" panose="02040503050406030204" pitchFamily="18" charset="0"/>
                        </a:rPr>
                        <m:t>,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endParaRPr lang="en-NO" dirty="0"/>
              </a:p>
            </p:txBody>
          </p:sp>
        </mc:Choice>
        <mc:Fallback>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2568780"/>
              </a:xfrm>
              <a:prstGeom prst="rect">
                <a:avLst/>
              </a:prstGeom>
              <a:blipFill>
                <a:blip r:embed="rId4"/>
                <a:stretch>
                  <a:fillRect/>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7ABC06-40D1-054E-6541-9AFA5CD068B7}"/>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8" name="TextBox 7">
                <a:extLst>
                  <a:ext uri="{FF2B5EF4-FFF2-40B4-BE49-F238E27FC236}">
                    <a16:creationId xmlns:a16="http://schemas.microsoft.com/office/drawing/2014/main" id="{BA7ABC06-40D1-054E-6541-9AFA5CD068B7}"/>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6"/>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359314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3241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a:rPr lang="nb-NO">
                          <a:latin typeface="Cambria Math" panose="02040503050406030204" pitchFamily="18" charset="0"/>
                        </a:rPr>
                        <m:t>−</m:t>
                      </m:r>
                      <m:r>
                        <m:rPr>
                          <m:sty m:val="p"/>
                        </m:rPr>
                        <a:rPr lang="nb-NO">
                          <a:latin typeface="Cambria Math" panose="02040503050406030204" pitchFamily="18" charset="0"/>
                        </a:rPr>
                        <m:t>log</m:t>
                      </m:r>
                      <m:r>
                        <a:rPr lang="nb-NO">
                          <a:latin typeface="Cambria Math" panose="02040503050406030204" pitchFamily="18" charset="0"/>
                        </a:rPr>
                        <m:t> </m:t>
                      </m:r>
                      <m:r>
                        <a:rPr lang="nb-NO" i="1" smtClean="0">
                          <a:solidFill>
                            <a:srgbClr val="FF0000"/>
                          </a:solidFill>
                          <a:latin typeface="Cambria Math" panose="02040503050406030204" pitchFamily="18" charset="0"/>
                        </a:rPr>
                        <m:t>𝑝</m:t>
                      </m:r>
                      <m:sSub>
                        <m:sSubPr>
                          <m:ctrlPr>
                            <a:rPr lang="nb-NO" b="0" i="1" smtClean="0">
                              <a:solidFill>
                                <a:srgbClr val="FF0000"/>
                              </a:solidFill>
                              <a:latin typeface="Cambria Math" panose="02040503050406030204" pitchFamily="18" charset="0"/>
                            </a:rPr>
                          </m:ctrlPr>
                        </m:sSubPr>
                        <m:e>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e>
                              <m:r>
                                <a:rPr lang="nb-NO" i="1">
                                  <a:solidFill>
                                    <a:srgbClr val="FF0000"/>
                                  </a:solidFill>
                                  <a:latin typeface="Cambria Math" panose="02040503050406030204" pitchFamily="18" charset="0"/>
                                </a:rPr>
                                <m:t>𝐷</m:t>
                              </m:r>
                            </m:e>
                          </m:d>
                        </m:e>
                        <m:sub>
                          <m:r>
                            <a:rPr lang="nb-NO" b="0" i="1" smtClean="0">
                              <a:solidFill>
                                <a:srgbClr val="FF0000"/>
                              </a:solidFill>
                              <a:latin typeface="Cambria Math" panose="02040503050406030204" pitchFamily="18" charset="0"/>
                            </a:rPr>
                            <m:t>𝑀𝐴𝑃</m:t>
                          </m:r>
                        </m:sub>
                      </m:sSub>
                      <m:r>
                        <a:rPr lang="nb-NO" i="1">
                          <a:latin typeface="Cambria Math" panose="02040503050406030204" pitchFamily="18" charset="0"/>
                        </a:rPr>
                        <m:t>=</m:t>
                      </m:r>
                      <m:r>
                        <a:rPr lang="nb-NO" i="1">
                          <a:latin typeface="Cambria Math" panose="02040503050406030204" pitchFamily="18" charset="0"/>
                        </a:rPr>
                        <m:t>𝐶𝑜𝑠𝑡</m:t>
                      </m:r>
                      <m:r>
                        <a:rPr lang="nb-NO" i="1">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a:rPr lang="nb-NO" b="0" i="1" smtClean="0">
                              <a:latin typeface="Cambria Math" panose="02040503050406030204" pitchFamily="18" charset="0"/>
                            </a:rPr>
                            <m:t>𝑖</m:t>
                          </m:r>
                        </m:sub>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oMath>
                  </m:oMathPara>
                </a14:m>
                <a:endParaRPr lang="en-NO" dirty="0"/>
              </a:p>
              <a:p>
                <a:endParaRPr lang="en-NO" dirty="0"/>
              </a:p>
            </p:txBody>
          </p:sp>
        </mc:Choice>
        <mc:Fallback>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3241015"/>
              </a:xfrm>
              <a:prstGeom prst="rect">
                <a:avLst/>
              </a:prstGeom>
              <a:blipFill>
                <a:blip r:embed="rId4"/>
                <a:stretch>
                  <a:fillRect b="-31641"/>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067F66-155B-4909-3E24-0C93D1E32E73}"/>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8" name="TextBox 7">
                <a:extLst>
                  <a:ext uri="{FF2B5EF4-FFF2-40B4-BE49-F238E27FC236}">
                    <a16:creationId xmlns:a16="http://schemas.microsoft.com/office/drawing/2014/main" id="{CD067F66-155B-4909-3E24-0C93D1E32E73}"/>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6"/>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1629646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3241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𝐶𝑜𝑠</m:t>
                      </m:r>
                      <m:sSup>
                        <m:sSupPr>
                          <m:ctrlPr>
                            <a:rPr lang="nb-NO" i="1">
                              <a:latin typeface="Cambria Math" panose="02040503050406030204" pitchFamily="18" charset="0"/>
                            </a:rPr>
                          </m:ctrlPr>
                        </m:sSupPr>
                        <m:e>
                          <m:r>
                            <a:rPr lang="nb-NO" i="1">
                              <a:latin typeface="Cambria Math" panose="02040503050406030204" pitchFamily="18" charset="0"/>
                            </a:rPr>
                            <m:t>𝑡</m:t>
                          </m:r>
                        </m:e>
                        <m:sup>
                          <m:r>
                            <a:rPr lang="nb-NO" b="0" i="1" smtClean="0">
                              <a:latin typeface="Cambria Math" panose="02040503050406030204" pitchFamily="18" charset="0"/>
                            </a:rPr>
                            <m:t>∗</m:t>
                          </m:r>
                        </m:sup>
                      </m:sSup>
                      <m:r>
                        <a:rPr lang="nb-NO" i="1">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r>
                        <a:rPr lang="nb-NO" b="0" i="1" smtClean="0">
                          <a:latin typeface="Cambria Math" panose="02040503050406030204" pitchFamily="18" charset="0"/>
                        </a:rPr>
                        <m:t>+</m:t>
                      </m:r>
                      <m:f>
                        <m:fPr>
                          <m:ctrlPr>
                            <a:rPr lang="nb-NO" i="1">
                              <a:latin typeface="Cambria Math" panose="02040503050406030204" pitchFamily="18" charset="0"/>
                            </a:rPr>
                          </m:ctrlPr>
                        </m:fPr>
                        <m:num>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num>
                        <m:den>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a:rPr lang="nb-NO" b="0" i="1" smtClean="0">
                              <a:latin typeface="Cambria Math" panose="02040503050406030204" pitchFamily="18" charset="0"/>
                            </a:rPr>
                            <m:t>𝑖</m:t>
                          </m:r>
                        </m:sub>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oMath>
                  </m:oMathPara>
                </a14:m>
                <a:endParaRPr lang="en-NO" dirty="0"/>
              </a:p>
              <a:p>
                <a:endParaRPr lang="en-NO" dirty="0"/>
              </a:p>
            </p:txBody>
          </p:sp>
        </mc:Choice>
        <mc:Fallback>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3241015"/>
              </a:xfrm>
              <a:prstGeom prst="rect">
                <a:avLst/>
              </a:prstGeom>
              <a:blipFill>
                <a:blip r:embed="rId4"/>
                <a:stretch>
                  <a:fillRect b="-32422"/>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182E80-385F-F749-FAF9-6873AE06B8D9}"/>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EF182E80-385F-F749-FAF9-6873AE06B8D9}"/>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6"/>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899126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3347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𝐶𝑜𝑠</m:t>
                      </m:r>
                      <m:sSup>
                        <m:sSupPr>
                          <m:ctrlPr>
                            <a:rPr lang="nb-NO" i="1">
                              <a:latin typeface="Cambria Math" panose="02040503050406030204" pitchFamily="18" charset="0"/>
                            </a:rPr>
                          </m:ctrlPr>
                        </m:sSupPr>
                        <m:e>
                          <m:r>
                            <a:rPr lang="nb-NO" i="1">
                              <a:latin typeface="Cambria Math" panose="02040503050406030204" pitchFamily="18" charset="0"/>
                            </a:rPr>
                            <m:t>𝑡</m:t>
                          </m:r>
                        </m:e>
                        <m:sup>
                          <m:r>
                            <a:rPr lang="nb-NO" b="0" i="1" smtClean="0">
                              <a:latin typeface="Cambria Math" panose="02040503050406030204" pitchFamily="18" charset="0"/>
                            </a:rPr>
                            <m:t>∗</m:t>
                          </m:r>
                        </m:sup>
                      </m:sSup>
                      <m:r>
                        <a:rPr lang="nb-NO" i="1">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r>
                        <a:rPr lang="nb-NO" b="0" i="1" smtClean="0">
                          <a:latin typeface="Cambria Math" panose="02040503050406030204" pitchFamily="18" charset="0"/>
                        </a:rPr>
                        <m:t>+</m:t>
                      </m:r>
                      <m:f>
                        <m:fPr>
                          <m:ctrlPr>
                            <a:rPr lang="nb-NO" i="1">
                              <a:latin typeface="Cambria Math" panose="02040503050406030204" pitchFamily="18" charset="0"/>
                            </a:rPr>
                          </m:ctrlPr>
                        </m:fPr>
                        <m:num>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num>
                        <m:den>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a:rPr lang="nb-NO" b="0" i="1" smtClean="0">
                              <a:latin typeface="Cambria Math" panose="02040503050406030204" pitchFamily="18" charset="0"/>
                            </a:rPr>
                            <m:t>𝑖</m:t>
                          </m:r>
                        </m:sub>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r>
                        <a:rPr lang="nb-NO" b="0" i="1" smtClean="0">
                          <a:latin typeface="Cambria Math" panose="02040503050406030204" pitchFamily="18" charset="0"/>
                        </a:rPr>
                        <m:t>→</m:t>
                      </m:r>
                      <m:r>
                        <a:rPr lang="nb-NO" b="0" i="1" smtClean="0">
                          <a:latin typeface="Cambria Math" panose="02040503050406030204" pitchFamily="18" charset="0"/>
                        </a:rPr>
                        <m:t>𝐶𝑜𝑠</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𝑡</m:t>
                          </m:r>
                        </m:e>
                        <m:sup>
                          <m:r>
                            <a:rPr lang="nb-NO" i="1">
                              <a:latin typeface="Cambria Math" panose="02040503050406030204" pitchFamily="18" charset="0"/>
                              <a:ea typeface="Cambria Math" panose="02040503050406030204" pitchFamily="18" charset="0"/>
                            </a:rPr>
                            <m:t>⋄</m:t>
                          </m:r>
                        </m:sup>
                      </m:sSup>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𝑁</m:t>
                          </m:r>
                        </m:den>
                      </m:f>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𝑐</m:t>
                          </m:r>
                          <m:r>
                            <a:rPr lang="nb-NO" i="1">
                              <a:latin typeface="Cambria Math" panose="02040503050406030204" pitchFamily="18" charset="0"/>
                            </a:rPr>
                            <m:t>=1</m:t>
                          </m:r>
                        </m:sub>
                        <m:sup>
                          <m:r>
                            <a:rPr lang="nb-NO" i="1">
                              <a:latin typeface="Cambria Math" panose="02040503050406030204" pitchFamily="18" charset="0"/>
                            </a:rPr>
                            <m:t>𝑁</m:t>
                          </m:r>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r>
                        <a:rPr lang="nb-NO" b="0" i="1" smtClean="0">
                          <a:latin typeface="Cambria Math" panose="02040503050406030204" pitchFamily="18" charset="0"/>
                        </a:rPr>
                        <m:t>+</m:t>
                      </m:r>
                      <m:r>
                        <a:rPr lang="nb-NO" i="1">
                          <a:latin typeface="Cambria Math" panose="02040503050406030204" pitchFamily="18" charset="0"/>
                        </a:rPr>
                        <m:t>𝜆</m:t>
                      </m:r>
                      <m:f>
                        <m:fPr>
                          <m:ctrlPr>
                            <a:rPr lang="nb-NO" i="1">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𝑀</m:t>
                          </m:r>
                        </m:den>
                      </m:f>
                      <m:nary>
                        <m:naryPr>
                          <m:chr m:val="∑"/>
                          <m:ctrlPr>
                            <a:rPr lang="nb-NO" i="1">
                              <a:latin typeface="Cambria Math" panose="02040503050406030204" pitchFamily="18" charset="0"/>
                            </a:rPr>
                          </m:ctrlPr>
                        </m:naryPr>
                        <m:sub>
                          <m:r>
                            <a:rPr lang="nb-NO" b="0" i="1" smtClean="0">
                              <a:latin typeface="Cambria Math" panose="02040503050406030204" pitchFamily="18" charset="0"/>
                            </a:rPr>
                            <m:t>𝑖</m:t>
                          </m:r>
                          <m:r>
                            <a:rPr lang="nb-NO" i="1">
                              <a:latin typeface="Cambria Math" panose="02040503050406030204" pitchFamily="18" charset="0"/>
                            </a:rPr>
                            <m:t>=1</m:t>
                          </m:r>
                        </m:sub>
                        <m:sup>
                          <m:r>
                            <a:rPr lang="nb-NO" b="0" i="1" smtClean="0">
                              <a:latin typeface="Cambria Math" panose="02040503050406030204" pitchFamily="18" charset="0"/>
                            </a:rPr>
                            <m:t>𝑀</m:t>
                          </m:r>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oMath>
                  </m:oMathPara>
                </a14:m>
                <a:endParaRPr lang="en-NO" dirty="0"/>
              </a:p>
              <a:p>
                <a:endParaRPr lang="en-NO" dirty="0"/>
              </a:p>
            </p:txBody>
          </p:sp>
        </mc:Choice>
        <mc:Fallback>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3347711"/>
              </a:xfrm>
              <a:prstGeom prst="rect">
                <a:avLst/>
              </a:prstGeom>
              <a:blipFill>
                <a:blip r:embed="rId4"/>
                <a:stretch>
                  <a:fillRect b="-30189"/>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p:sp>
        <p:nvSpPr>
          <p:cNvPr id="6" name="Right Brace 5">
            <a:extLst>
              <a:ext uri="{FF2B5EF4-FFF2-40B4-BE49-F238E27FC236}">
                <a16:creationId xmlns:a16="http://schemas.microsoft.com/office/drawing/2014/main" id="{27AA5293-9CE1-E69B-DD70-238D6EC7BB7C}"/>
              </a:ext>
            </a:extLst>
          </p:cNvPr>
          <p:cNvSpPr/>
          <p:nvPr/>
        </p:nvSpPr>
        <p:spPr>
          <a:xfrm rot="5400000">
            <a:off x="10724123" y="5393094"/>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8" name="TextBox 7">
            <a:extLst>
              <a:ext uri="{FF2B5EF4-FFF2-40B4-BE49-F238E27FC236}">
                <a16:creationId xmlns:a16="http://schemas.microsoft.com/office/drawing/2014/main" id="{F2A54A3A-ED27-C353-09B6-79B61F9E6B4F}"/>
              </a:ext>
            </a:extLst>
          </p:cNvPr>
          <p:cNvSpPr txBox="1"/>
          <p:nvPr/>
        </p:nvSpPr>
        <p:spPr>
          <a:xfrm>
            <a:off x="10073735" y="5996641"/>
            <a:ext cx="143365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Weight decay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E50EB3-875F-2210-1432-7119E9E23B39}"/>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10" name="TextBox 9">
                <a:extLst>
                  <a:ext uri="{FF2B5EF4-FFF2-40B4-BE49-F238E27FC236}">
                    <a16:creationId xmlns:a16="http://schemas.microsoft.com/office/drawing/2014/main" id="{53E50EB3-875F-2210-1432-7119E9E23B39}"/>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6"/>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3748576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3347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𝐶𝑜𝑠</m:t>
                      </m:r>
                      <m:sSup>
                        <m:sSupPr>
                          <m:ctrlPr>
                            <a:rPr lang="nb-NO" i="1">
                              <a:latin typeface="Cambria Math" panose="02040503050406030204" pitchFamily="18" charset="0"/>
                            </a:rPr>
                          </m:ctrlPr>
                        </m:sSupPr>
                        <m:e>
                          <m:r>
                            <a:rPr lang="nb-NO" i="1">
                              <a:latin typeface="Cambria Math" panose="02040503050406030204" pitchFamily="18" charset="0"/>
                            </a:rPr>
                            <m:t>𝑡</m:t>
                          </m:r>
                        </m:e>
                        <m:sup>
                          <m:r>
                            <a:rPr lang="nb-NO" b="0" i="1" smtClean="0">
                              <a:latin typeface="Cambria Math" panose="02040503050406030204" pitchFamily="18" charset="0"/>
                            </a:rPr>
                            <m:t>∗</m:t>
                          </m:r>
                        </m:sup>
                      </m:sSup>
                      <m:r>
                        <a:rPr lang="nb-NO" i="1">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r>
                        <a:rPr lang="nb-NO" b="0" i="1" smtClean="0">
                          <a:latin typeface="Cambria Math" panose="02040503050406030204" pitchFamily="18" charset="0"/>
                        </a:rPr>
                        <m:t>+</m:t>
                      </m:r>
                      <m:f>
                        <m:fPr>
                          <m:ctrlPr>
                            <a:rPr lang="nb-NO" i="1">
                              <a:latin typeface="Cambria Math" panose="02040503050406030204" pitchFamily="18" charset="0"/>
                            </a:rPr>
                          </m:ctrlPr>
                        </m:fPr>
                        <m:num>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num>
                        <m:den>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a:rPr lang="nb-NO" b="0" i="1" smtClean="0">
                              <a:latin typeface="Cambria Math" panose="02040503050406030204" pitchFamily="18" charset="0"/>
                            </a:rPr>
                            <m:t>𝑖</m:t>
                          </m:r>
                        </m:sub>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r>
                        <a:rPr lang="nb-NO" b="0" i="1" smtClean="0">
                          <a:latin typeface="Cambria Math" panose="02040503050406030204" pitchFamily="18" charset="0"/>
                        </a:rPr>
                        <m:t>→</m:t>
                      </m:r>
                      <m:r>
                        <a:rPr lang="nb-NO" b="0" i="1" smtClean="0">
                          <a:latin typeface="Cambria Math" panose="02040503050406030204" pitchFamily="18" charset="0"/>
                        </a:rPr>
                        <m:t>𝐶𝑜𝑠</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𝑡</m:t>
                          </m:r>
                        </m:e>
                        <m:sup>
                          <m:r>
                            <a:rPr lang="nb-NO" i="1">
                              <a:latin typeface="Cambria Math" panose="02040503050406030204" pitchFamily="18" charset="0"/>
                              <a:ea typeface="Cambria Math" panose="02040503050406030204" pitchFamily="18" charset="0"/>
                            </a:rPr>
                            <m:t>⋄</m:t>
                          </m:r>
                        </m:sup>
                      </m:sSup>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𝑁</m:t>
                          </m:r>
                        </m:den>
                      </m:f>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𝑐</m:t>
                          </m:r>
                          <m:r>
                            <a:rPr lang="nb-NO" i="1">
                              <a:latin typeface="Cambria Math" panose="02040503050406030204" pitchFamily="18" charset="0"/>
                            </a:rPr>
                            <m:t>=1</m:t>
                          </m:r>
                        </m:sub>
                        <m:sup>
                          <m:r>
                            <a:rPr lang="nb-NO" i="1">
                              <a:latin typeface="Cambria Math" panose="02040503050406030204" pitchFamily="18" charset="0"/>
                            </a:rPr>
                            <m:t>𝑁</m:t>
                          </m:r>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r>
                        <a:rPr lang="nb-NO" b="0" i="1" smtClean="0">
                          <a:latin typeface="Cambria Math" panose="02040503050406030204" pitchFamily="18" charset="0"/>
                        </a:rPr>
                        <m:t>+</m:t>
                      </m:r>
                      <m:r>
                        <a:rPr lang="nb-NO" i="1">
                          <a:latin typeface="Cambria Math" panose="02040503050406030204" pitchFamily="18" charset="0"/>
                        </a:rPr>
                        <m:t>𝜆</m:t>
                      </m:r>
                      <m:f>
                        <m:fPr>
                          <m:ctrlPr>
                            <a:rPr lang="nb-NO" i="1">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𝑀</m:t>
                          </m:r>
                        </m:den>
                      </m:f>
                      <m:nary>
                        <m:naryPr>
                          <m:chr m:val="∑"/>
                          <m:ctrlPr>
                            <a:rPr lang="nb-NO" i="1">
                              <a:latin typeface="Cambria Math" panose="02040503050406030204" pitchFamily="18" charset="0"/>
                            </a:rPr>
                          </m:ctrlPr>
                        </m:naryPr>
                        <m:sub>
                          <m:r>
                            <a:rPr lang="nb-NO" b="0" i="1" smtClean="0">
                              <a:latin typeface="Cambria Math" panose="02040503050406030204" pitchFamily="18" charset="0"/>
                            </a:rPr>
                            <m:t>𝑖</m:t>
                          </m:r>
                          <m:r>
                            <a:rPr lang="nb-NO" i="1">
                              <a:latin typeface="Cambria Math" panose="02040503050406030204" pitchFamily="18" charset="0"/>
                            </a:rPr>
                            <m:t>=1</m:t>
                          </m:r>
                        </m:sub>
                        <m:sup>
                          <m:r>
                            <a:rPr lang="nb-NO" b="0" i="1" smtClean="0">
                              <a:latin typeface="Cambria Math" panose="02040503050406030204" pitchFamily="18" charset="0"/>
                            </a:rPr>
                            <m:t>𝑀</m:t>
                          </m:r>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oMath>
                  </m:oMathPara>
                </a14:m>
                <a:endParaRPr lang="en-NO" dirty="0"/>
              </a:p>
              <a:p>
                <a:endParaRPr lang="en-NO" dirty="0"/>
              </a:p>
            </p:txBody>
          </p:sp>
        </mc:Choice>
        <mc:Fallback>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3347711"/>
              </a:xfrm>
              <a:prstGeom prst="rect">
                <a:avLst/>
              </a:prstGeom>
              <a:blipFill>
                <a:blip r:embed="rId4"/>
                <a:stretch>
                  <a:fillRect b="-30189"/>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p:sp>
        <p:nvSpPr>
          <p:cNvPr id="6" name="Right Brace 5">
            <a:extLst>
              <a:ext uri="{FF2B5EF4-FFF2-40B4-BE49-F238E27FC236}">
                <a16:creationId xmlns:a16="http://schemas.microsoft.com/office/drawing/2014/main" id="{27AA5293-9CE1-E69B-DD70-238D6EC7BB7C}"/>
              </a:ext>
            </a:extLst>
          </p:cNvPr>
          <p:cNvSpPr/>
          <p:nvPr/>
        </p:nvSpPr>
        <p:spPr>
          <a:xfrm rot="5400000">
            <a:off x="10724123" y="5393094"/>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8" name="TextBox 7">
            <a:extLst>
              <a:ext uri="{FF2B5EF4-FFF2-40B4-BE49-F238E27FC236}">
                <a16:creationId xmlns:a16="http://schemas.microsoft.com/office/drawing/2014/main" id="{F2A54A3A-ED27-C353-09B6-79B61F9E6B4F}"/>
              </a:ext>
            </a:extLst>
          </p:cNvPr>
          <p:cNvSpPr txBox="1"/>
          <p:nvPr/>
        </p:nvSpPr>
        <p:spPr>
          <a:xfrm>
            <a:off x="10073735" y="5996641"/>
            <a:ext cx="143365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Weight decay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E50EB3-875F-2210-1432-7119E9E23B39}"/>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10" name="TextBox 9">
                <a:extLst>
                  <a:ext uri="{FF2B5EF4-FFF2-40B4-BE49-F238E27FC236}">
                    <a16:creationId xmlns:a16="http://schemas.microsoft.com/office/drawing/2014/main" id="{53E50EB3-875F-2210-1432-7119E9E23B39}"/>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6"/>
                <a:stretch>
                  <a:fillRect l="-1575" t="-3704"/>
                </a:stretch>
              </a:blipFill>
            </p:spPr>
            <p:txBody>
              <a:bodyPr/>
              <a:lstStyle/>
              <a:p>
                <a:r>
                  <a:rPr lang="en-NO">
                    <a:noFill/>
                  </a:rPr>
                  <a:t> </a:t>
                </a:r>
              </a:p>
            </p:txBody>
          </p:sp>
        </mc:Fallback>
      </mc:AlternateContent>
      <p:sp>
        <p:nvSpPr>
          <p:cNvPr id="12" name="TextBox 11">
            <a:extLst>
              <a:ext uri="{FF2B5EF4-FFF2-40B4-BE49-F238E27FC236}">
                <a16:creationId xmlns:a16="http://schemas.microsoft.com/office/drawing/2014/main" id="{C1804947-993A-0EBE-6E35-F7DEBE793106}"/>
              </a:ext>
            </a:extLst>
          </p:cNvPr>
          <p:cNvSpPr txBox="1"/>
          <p:nvPr/>
        </p:nvSpPr>
        <p:spPr>
          <a:xfrm>
            <a:off x="7122732" y="5973946"/>
            <a:ext cx="644383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When to use?</a:t>
            </a:r>
            <a:endParaRPr lang="en-NO" dirty="0"/>
          </a:p>
        </p:txBody>
      </p:sp>
    </p:spTree>
    <p:extLst>
      <p:ext uri="{BB962C8B-B14F-4D97-AF65-F5344CB8AC3E}">
        <p14:creationId xmlns:p14="http://schemas.microsoft.com/office/powerpoint/2010/main" val="3904310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2"/>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3"/>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 Do we need it?</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chemeClr val="tx1"/>
                  </a:solidFill>
                </a:endParaRPr>
              </a:p>
            </p:txBody>
          </p:sp>
        </mc:Choice>
        <mc:Fallback xmlns="">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5"/>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sz="1800"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6"/>
                <a:stretch>
                  <a:fillRect l="-4918" r="-6557" b="-20000"/>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7"/>
                <a:stretch>
                  <a:fillRect t="-135294" b="-185294"/>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8"/>
                <a:stretch>
                  <a:fillRect l="-3955" t="-885"/>
                </a:stretch>
              </a:blipFill>
            </p:spPr>
            <p:txBody>
              <a:bodyPr/>
              <a:lstStyle/>
              <a:p>
                <a:r>
                  <a:rPr lang="en-NO">
                    <a:noFill/>
                  </a:rPr>
                  <a:t> </a:t>
                </a:r>
              </a:p>
            </p:txBody>
          </p:sp>
        </mc:Fallback>
      </mc:AlternateContent>
    </p:spTree>
    <p:extLst>
      <p:ext uri="{BB962C8B-B14F-4D97-AF65-F5344CB8AC3E}">
        <p14:creationId xmlns:p14="http://schemas.microsoft.com/office/powerpoint/2010/main" val="2154246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chemeClr val="tx1"/>
                  </a:solidFill>
                </a:endParaRPr>
              </a:p>
            </p:txBody>
          </p:sp>
        </mc:Choice>
        <mc:Fallback xmlns="">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5"/>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sz="1800"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6"/>
                <a:stretch>
                  <a:fillRect l="-4918" r="-6557" b="-20000"/>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7"/>
                <a:stretch>
                  <a:fillRect t="-135294" b="-185294"/>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CD0AB5D9-140A-0996-7CBF-7665675950CB}"/>
              </a:ext>
            </a:extLst>
          </p:cNvPr>
          <p:cNvCxnSpPr>
            <a:cxnSpLocks/>
          </p:cNvCxnSpPr>
          <p:nvPr/>
        </p:nvCxnSpPr>
        <p:spPr>
          <a:xfrm>
            <a:off x="4076539" y="5320311"/>
            <a:ext cx="0" cy="1316412"/>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3E7A17-9D90-A592-2CE7-B77240E1A99A}"/>
              </a:ext>
            </a:extLst>
          </p:cNvPr>
          <p:cNvCxnSpPr>
            <a:cxnSpLocks/>
          </p:cNvCxnSpPr>
          <p:nvPr/>
        </p:nvCxnSpPr>
        <p:spPr>
          <a:xfrm flipH="1">
            <a:off x="4069749" y="5906950"/>
            <a:ext cx="366390" cy="0"/>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9"/>
                <a:stretch>
                  <a:fillRect l="-3955" t="-885"/>
                </a:stretch>
              </a:blipFill>
            </p:spPr>
            <p:txBody>
              <a:bodyPr/>
              <a:lstStyle/>
              <a:p>
                <a:r>
                  <a:rPr lang="en-NO">
                    <a:noFill/>
                  </a:rPr>
                  <a:t> </a:t>
                </a:r>
              </a:p>
            </p:txBody>
          </p:sp>
        </mc:Fallback>
      </mc:AlternateContent>
      <p:sp>
        <p:nvSpPr>
          <p:cNvPr id="29" name="TextBox 28">
            <a:extLst>
              <a:ext uri="{FF2B5EF4-FFF2-40B4-BE49-F238E27FC236}">
                <a16:creationId xmlns:a16="http://schemas.microsoft.com/office/drawing/2014/main" id="{B27A48E7-FB9E-96D6-BDD7-747E1183E80A}"/>
              </a:ext>
            </a:extLst>
          </p:cNvPr>
          <p:cNvSpPr txBox="1"/>
          <p:nvPr/>
        </p:nvSpPr>
        <p:spPr>
          <a:xfrm>
            <a:off x="6096000" y="268915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Kullback-Leibler (KL) Divergence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5FFD5F-76D3-2F2F-B793-7EF30D4532BB}"/>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A25FFD5F-76D3-2F2F-B793-7EF30D4532BB}"/>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10"/>
                <a:stretch>
                  <a:fillRect t="-4762"/>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45905-661D-2A06-C762-CF161C4661B8}"/>
                  </a:ext>
                </a:extLst>
              </p:cNvPr>
              <p:cNvSpPr txBox="1"/>
              <p:nvPr/>
            </p:nvSpPr>
            <p:spPr>
              <a:xfrm>
                <a:off x="3993001" y="3015334"/>
                <a:ext cx="7373678" cy="7818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𝐾𝐿</m:t>
                      </m:r>
                      <m:d>
                        <m:dPr>
                          <m:begChr m:val="["/>
                          <m:endChr m:val="]"/>
                          <m:ctrlPr>
                            <a:rPr lang="nb-NO"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e>
                      </m:d>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chr m:val="∑"/>
                          <m:supHide m:val="on"/>
                          <m:ctrlPr>
                            <a:rPr lang="nb-NO" i="1" smtClean="0">
                              <a:solidFill>
                                <a:schemeClr val="tx1"/>
                              </a:solidFill>
                              <a:latin typeface="Cambria Math" panose="02040503050406030204" pitchFamily="18" charset="0"/>
                            </a:rPr>
                          </m:ctrlPr>
                        </m:naryPr>
                        <m:sub>
                          <m:r>
                            <a:rPr lang="nb-NO" b="0" i="1" smtClean="0">
                              <a:solidFill>
                                <a:schemeClr val="tx1"/>
                              </a:solidFill>
                              <a:latin typeface="Cambria Math" panose="02040503050406030204" pitchFamily="18" charset="0"/>
                            </a:rPr>
                            <m:t>𝑤</m:t>
                          </m:r>
                        </m:sub>
                        <m:sup/>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func>
                            <m:funcPr>
                              <m:ctrlPr>
                                <a:rPr lang="nb-NO" b="0" i="1" smtClean="0">
                                  <a:solidFill>
                                    <a:schemeClr val="tx1"/>
                                  </a:solidFill>
                                  <a:latin typeface="Cambria Math" panose="02040503050406030204" pitchFamily="18" charset="0"/>
                                </a:rPr>
                              </m:ctrlPr>
                            </m:funcPr>
                            <m:fName>
                              <m:r>
                                <m:rPr>
                                  <m:sty m:val="p"/>
                                </m:rPr>
                                <a:rPr lang="nb-NO" b="0" i="0" smtClean="0">
                                  <a:solidFill>
                                    <a:schemeClr val="tx1"/>
                                  </a:solidFill>
                                  <a:latin typeface="Cambria Math" panose="02040503050406030204" pitchFamily="18" charset="0"/>
                                </a:rPr>
                                <m:t>log</m:t>
                              </m:r>
                            </m:fName>
                            <m:e>
                              <m:d>
                                <m:dPr>
                                  <m:ctrlPr>
                                    <a:rPr lang="nb-NO" b="0" i="1" smtClean="0">
                                      <a:solidFill>
                                        <a:schemeClr val="tx1"/>
                                      </a:solidFill>
                                      <a:latin typeface="Cambria Math" panose="02040503050406030204" pitchFamily="18" charset="0"/>
                                    </a:rPr>
                                  </m:ctrlPr>
                                </m:dPr>
                                <m:e>
                                  <m:f>
                                    <m:fPr>
                                      <m:ctrlPr>
                                        <a:rPr lang="nb-NO" i="1">
                                          <a:solidFill>
                                            <a:schemeClr val="tx1"/>
                                          </a:solidFill>
                                          <a:latin typeface="Cambria Math" panose="02040503050406030204" pitchFamily="18" charset="0"/>
                                        </a:rPr>
                                      </m:ctrlPr>
                                    </m:fPr>
                                    <m:num>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num>
                                    <m:den>
                                      <m:r>
                                        <a:rPr lang="nb-NO" i="1" smtClean="0">
                                          <a:solidFill>
                                            <a:srgbClr val="92D050"/>
                                          </a:solidFill>
                                          <a:latin typeface="Cambria Math" panose="02040503050406030204" pitchFamily="18" charset="0"/>
                                        </a:rPr>
                                        <m:t>𝑝</m:t>
                                      </m:r>
                                      <m:d>
                                        <m:dPr>
                                          <m:ctrlPr>
                                            <a:rPr lang="nb-NO" i="1">
                                              <a:solidFill>
                                                <a:srgbClr val="92D050"/>
                                              </a:solidFill>
                                              <a:latin typeface="Cambria Math" panose="02040503050406030204" pitchFamily="18" charset="0"/>
                                            </a:rPr>
                                          </m:ctrlPr>
                                        </m:dPr>
                                        <m:e>
                                          <m:r>
                                            <a:rPr lang="nb-NO" i="1">
                                              <a:solidFill>
                                                <a:srgbClr val="92D050"/>
                                              </a:solidFill>
                                              <a:latin typeface="Cambria Math" panose="02040503050406030204" pitchFamily="18" charset="0"/>
                                            </a:rPr>
                                            <m:t>𝑤</m:t>
                                          </m:r>
                                        </m:e>
                                        <m:e>
                                          <m:r>
                                            <a:rPr lang="nb-NO" i="1">
                                              <a:solidFill>
                                                <a:srgbClr val="92D050"/>
                                              </a:solidFill>
                                              <a:latin typeface="Cambria Math" panose="02040503050406030204" pitchFamily="18" charset="0"/>
                                            </a:rPr>
                                            <m:t>𝐷</m:t>
                                          </m:r>
                                        </m:e>
                                      </m:d>
                                    </m:den>
                                  </m:f>
                                </m:e>
                              </m:d>
                            </m:e>
                          </m:func>
                        </m:e>
                      </m:nary>
                    </m:oMath>
                  </m:oMathPara>
                </a14:m>
                <a:endParaRPr lang="en-NO" dirty="0">
                  <a:solidFill>
                    <a:schemeClr val="tx1"/>
                  </a:solidFill>
                </a:endParaRPr>
              </a:p>
            </p:txBody>
          </p:sp>
        </mc:Choice>
        <mc:Fallback xmlns="">
          <p:sp>
            <p:nvSpPr>
              <p:cNvPr id="7" name="TextBox 6">
                <a:extLst>
                  <a:ext uri="{FF2B5EF4-FFF2-40B4-BE49-F238E27FC236}">
                    <a16:creationId xmlns:a16="http://schemas.microsoft.com/office/drawing/2014/main" id="{39945905-661D-2A06-C762-CF161C4661B8}"/>
                  </a:ext>
                </a:extLst>
              </p:cNvPr>
              <p:cNvSpPr txBox="1">
                <a:spLocks noRot="1" noChangeAspect="1" noMove="1" noResize="1" noEditPoints="1" noAdjustHandles="1" noChangeArrowheads="1" noChangeShapeType="1" noTextEdit="1"/>
              </p:cNvSpPr>
              <p:nvPr/>
            </p:nvSpPr>
            <p:spPr>
              <a:xfrm>
                <a:off x="3993001" y="3015334"/>
                <a:ext cx="7373678" cy="781881"/>
              </a:xfrm>
              <a:prstGeom prst="rect">
                <a:avLst/>
              </a:prstGeom>
              <a:blipFill>
                <a:blip r:embed="rId11"/>
                <a:stretch>
                  <a:fillRect t="-115873" b="-165079"/>
                </a:stretch>
              </a:blipFill>
            </p:spPr>
            <p:txBody>
              <a:bodyPr/>
              <a:lstStyle/>
              <a:p>
                <a:r>
                  <a:rPr lang="en-NO">
                    <a:noFill/>
                  </a:rPr>
                  <a:t> </a:t>
                </a:r>
              </a:p>
            </p:txBody>
          </p:sp>
        </mc:Fallback>
      </mc:AlternateContent>
      <p:pic>
        <p:nvPicPr>
          <p:cNvPr id="8" name="Picture 7">
            <a:extLst>
              <a:ext uri="{FF2B5EF4-FFF2-40B4-BE49-F238E27FC236}">
                <a16:creationId xmlns:a16="http://schemas.microsoft.com/office/drawing/2014/main" id="{0A02D193-1076-E1DB-028A-DD42A2F2CCF7}"/>
              </a:ext>
            </a:extLst>
          </p:cNvPr>
          <p:cNvPicPr>
            <a:picLocks noChangeAspect="1"/>
          </p:cNvPicPr>
          <p:nvPr/>
        </p:nvPicPr>
        <p:blipFill>
          <a:blip r:embed="rId12"/>
          <a:stretch>
            <a:fillRect/>
          </a:stretch>
        </p:blipFill>
        <p:spPr>
          <a:xfrm>
            <a:off x="7680749" y="60309"/>
            <a:ext cx="4473688" cy="1992752"/>
          </a:xfrm>
          <a:prstGeom prst="rect">
            <a:avLst/>
          </a:prstGeom>
        </p:spPr>
      </p:pic>
    </p:spTree>
    <p:extLst>
      <p:ext uri="{BB962C8B-B14F-4D97-AF65-F5344CB8AC3E}">
        <p14:creationId xmlns:p14="http://schemas.microsoft.com/office/powerpoint/2010/main" val="1304747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2"/>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3"/>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rgbClr val="92D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rgbClr val="92D050"/>
                  </a:solidFill>
                </a:endParaRPr>
              </a:p>
            </p:txBody>
          </p:sp>
        </mc:Choice>
        <mc:Fallback>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4"/>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5"/>
                <a:stretch>
                  <a:fillRect l="-4918" r="-6557" b="-23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6"/>
                <a:stretch>
                  <a:fillRect t="-135294" b="-185294"/>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CD0AB5D9-140A-0996-7CBF-7665675950CB}"/>
              </a:ext>
            </a:extLst>
          </p:cNvPr>
          <p:cNvCxnSpPr>
            <a:cxnSpLocks/>
          </p:cNvCxnSpPr>
          <p:nvPr/>
        </p:nvCxnSpPr>
        <p:spPr>
          <a:xfrm>
            <a:off x="4076539" y="5320311"/>
            <a:ext cx="0" cy="1316412"/>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3E7A17-9D90-A592-2CE7-B77240E1A99A}"/>
              </a:ext>
            </a:extLst>
          </p:cNvPr>
          <p:cNvCxnSpPr>
            <a:cxnSpLocks/>
          </p:cNvCxnSpPr>
          <p:nvPr/>
        </p:nvCxnSpPr>
        <p:spPr>
          <a:xfrm flipH="1">
            <a:off x="4069749" y="5906950"/>
            <a:ext cx="366390" cy="0"/>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7"/>
                <a:stretch>
                  <a:fillRect l="-3955" t="-885"/>
                </a:stretch>
              </a:blipFill>
            </p:spPr>
            <p:txBody>
              <a:bodyPr/>
              <a:lstStyle/>
              <a:p>
                <a:r>
                  <a:rPr lang="en-NO">
                    <a:noFill/>
                  </a:rPr>
                  <a:t> </a:t>
                </a:r>
              </a:p>
            </p:txBody>
          </p:sp>
        </mc:Fallback>
      </mc:AlternateContent>
      <p:pic>
        <p:nvPicPr>
          <p:cNvPr id="6" name="Picture 5">
            <a:extLst>
              <a:ext uri="{FF2B5EF4-FFF2-40B4-BE49-F238E27FC236}">
                <a16:creationId xmlns:a16="http://schemas.microsoft.com/office/drawing/2014/main" id="{40FD7E79-FDA2-C0A5-64A6-6C0B79A4AC97}"/>
              </a:ext>
            </a:extLst>
          </p:cNvPr>
          <p:cNvPicPr>
            <a:picLocks noChangeAspect="1"/>
          </p:cNvPicPr>
          <p:nvPr/>
        </p:nvPicPr>
        <p:blipFill>
          <a:blip r:embed="rId8"/>
          <a:stretch>
            <a:fillRect/>
          </a:stretch>
        </p:blipFill>
        <p:spPr>
          <a:xfrm>
            <a:off x="7672944" y="60308"/>
            <a:ext cx="4481493" cy="19927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350012-26EE-26DC-5D12-62A6AAA1DFF8}"/>
                  </a:ext>
                </a:extLst>
              </p:cNvPr>
              <p:cNvSpPr txBox="1"/>
              <p:nvPr/>
            </p:nvSpPr>
            <p:spPr>
              <a:xfrm>
                <a:off x="4965579" y="4765651"/>
                <a:ext cx="6194452" cy="494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sz="2000"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ctrlPr>
                        </m:sSupPr>
                        <m:e>
                          <m:r>
                            <a:rPr lang="nb-NO" sz="2000"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e>
                        <m:sup>
                          <m:r>
                            <a:rPr lang="nb-NO" sz="2000" b="0"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m:t>
                          </m:r>
                        </m:sup>
                      </m:sSup>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unc>
                        <m:funcPr>
                          <m:ctrlPr>
                            <a:rPr lang="en-US"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uncPr>
                        <m:fName>
                          <m:limLow>
                            <m:limLowPr>
                              <m:ctrlPr>
                                <a:rPr lang="en-US"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limLowPr>
                            <m:e>
                              <m:r>
                                <m:rPr>
                                  <m:sty m:val="p"/>
                                </m:rPr>
                                <a:rPr lang="nb-NO" sz="20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arg</m:t>
                              </m:r>
                              <m:r>
                                <a:rPr lang="nb-NO" sz="20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en-US" sz="20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min</m:t>
                              </m:r>
                            </m:e>
                            <m:lim>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lim>
                          </m:limLow>
                        </m:fName>
                        <m:e>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𝐾𝐿</m:t>
                          </m:r>
                          <m:d>
                            <m:dPr>
                              <m:begChr m:val="["/>
                              <m:endChr m:val="]"/>
                              <m:ctrlP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e>
                          </m:d>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𝐸</m:t>
                          </m:r>
                          <m:d>
                            <m:dPr>
                              <m:begChr m:val="["/>
                              <m:endChr m:val="]"/>
                              <m:ctrlP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m:rPr>
                                  <m:sty m:val="p"/>
                                </m:rPr>
                                <a:rPr lang="nb-NO" sz="2000" b="0" i="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log</m:t>
                              </m:r>
                              <m:d>
                                <m:dPr>
                                  <m:ctrlP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e>
                              </m:d>
                            </m:e>
                          </m:d>
                        </m:e>
                      </m:func>
                    </m:oMath>
                  </m:oMathPara>
                </a14:m>
                <a:endParaRPr lang="en-NO" sz="2000" dirty="0">
                  <a:solidFill>
                    <a:srgbClr val="FFFF00"/>
                  </a:solidFill>
                </a:endParaRPr>
              </a:p>
            </p:txBody>
          </p:sp>
        </mc:Choice>
        <mc:Fallback xmlns="">
          <p:sp>
            <p:nvSpPr>
              <p:cNvPr id="5" name="TextBox 4">
                <a:extLst>
                  <a:ext uri="{FF2B5EF4-FFF2-40B4-BE49-F238E27FC236}">
                    <a16:creationId xmlns:a16="http://schemas.microsoft.com/office/drawing/2014/main" id="{69350012-26EE-26DC-5D12-62A6AAA1DFF8}"/>
                  </a:ext>
                </a:extLst>
              </p:cNvPr>
              <p:cNvSpPr txBox="1">
                <a:spLocks noRot="1" noChangeAspect="1" noMove="1" noResize="1" noEditPoints="1" noAdjustHandles="1" noChangeArrowheads="1" noChangeShapeType="1" noTextEdit="1"/>
              </p:cNvSpPr>
              <p:nvPr/>
            </p:nvSpPr>
            <p:spPr>
              <a:xfrm>
                <a:off x="4965579" y="4765651"/>
                <a:ext cx="6194452" cy="494494"/>
              </a:xfrm>
              <a:prstGeom prst="rect">
                <a:avLst/>
              </a:prstGeom>
              <a:blipFill>
                <a:blip r:embed="rId9"/>
                <a:stretch>
                  <a:fillRect t="-7500" b="-12500"/>
                </a:stretch>
              </a:blipFill>
            </p:spPr>
            <p:txBody>
              <a:bodyPr/>
              <a:lstStyle/>
              <a:p>
                <a:r>
                  <a:rPr lang="en-NO">
                    <a:noFill/>
                  </a:rPr>
                  <a:t> </a:t>
                </a:r>
              </a:p>
            </p:txBody>
          </p:sp>
        </mc:Fallback>
      </mc:AlternateContent>
      <p:sp>
        <p:nvSpPr>
          <p:cNvPr id="8" name="TextBox 7">
            <a:extLst>
              <a:ext uri="{FF2B5EF4-FFF2-40B4-BE49-F238E27FC236}">
                <a16:creationId xmlns:a16="http://schemas.microsoft.com/office/drawing/2014/main" id="{BD187EAE-1A3D-5EE7-1EF5-4B5F772B2B59}"/>
              </a:ext>
            </a:extLst>
          </p:cNvPr>
          <p:cNvSpPr txBox="1"/>
          <p:nvPr/>
        </p:nvSpPr>
        <p:spPr>
          <a:xfrm>
            <a:off x="5541887" y="4156762"/>
            <a:ext cx="4826332" cy="646331"/>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Variational free energy or expected lower bound </a:t>
            </a:r>
          </a:p>
          <a:p>
            <a:r>
              <a:rPr lang="en-GB" dirty="0">
                <a:latin typeface="Times New Roman" panose="02020603050405020304" pitchFamily="18" charset="0"/>
                <a:cs typeface="Times New Roman" panose="02020603050405020304" pitchFamily="18" charset="0"/>
              </a:rPr>
              <a:t>	</a:t>
            </a:r>
            <a:r>
              <a:rPr lang="en-GB" sz="1800" dirty="0">
                <a:effectLst/>
                <a:latin typeface="Times New Roman" panose="02020603050405020304" pitchFamily="18" charset="0"/>
                <a:cs typeface="Times New Roman" panose="02020603050405020304" pitchFamily="18" charset="0"/>
              </a:rPr>
              <a:t>(Saul et al., 1996, Neal and Hinton, 1998) </a:t>
            </a:r>
            <a:endParaRPr lang="en-GB"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1F448F1-03CB-8878-5D25-52B147F12F11}"/>
              </a:ext>
            </a:extLst>
          </p:cNvPr>
          <p:cNvSpPr txBox="1"/>
          <p:nvPr/>
        </p:nvSpPr>
        <p:spPr>
          <a:xfrm>
            <a:off x="6099963" y="2698293"/>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Kullback-Leibler (KL) Divergence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A23476-CE5D-D97E-3FAE-AC3EB1DAC36F}"/>
                  </a:ext>
                </a:extLst>
              </p:cNvPr>
              <p:cNvSpPr txBox="1"/>
              <p:nvPr/>
            </p:nvSpPr>
            <p:spPr>
              <a:xfrm>
                <a:off x="3994197" y="3017099"/>
                <a:ext cx="7373678" cy="8079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𝐾𝐿</m:t>
                      </m:r>
                      <m:d>
                        <m:dPr>
                          <m:begChr m:val="["/>
                          <m:endChr m:val="]"/>
                          <m:ctrlPr>
                            <a:rPr lang="nb-NO"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e>
                      </m:d>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chr m:val="∑"/>
                          <m:supHide m:val="on"/>
                          <m:ctrlPr>
                            <a:rPr lang="nb-NO" i="1" smtClean="0">
                              <a:solidFill>
                                <a:schemeClr val="tx1"/>
                              </a:solidFill>
                              <a:latin typeface="Cambria Math" panose="02040503050406030204" pitchFamily="18" charset="0"/>
                            </a:rPr>
                          </m:ctrlPr>
                        </m:naryPr>
                        <m:sub>
                          <m:r>
                            <a:rPr lang="nb-NO" b="0" i="1" smtClean="0">
                              <a:solidFill>
                                <a:schemeClr val="tx1"/>
                              </a:solidFill>
                              <a:latin typeface="Cambria Math" panose="02040503050406030204" pitchFamily="18" charset="0"/>
                            </a:rPr>
                            <m:t>𝑤</m:t>
                          </m:r>
                        </m:sub>
                        <m:sup/>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func>
                            <m:funcPr>
                              <m:ctrlPr>
                                <a:rPr lang="nb-NO" b="0" i="1" smtClean="0">
                                  <a:solidFill>
                                    <a:schemeClr val="tx1"/>
                                  </a:solidFill>
                                  <a:latin typeface="Cambria Math" panose="02040503050406030204" pitchFamily="18" charset="0"/>
                                </a:rPr>
                              </m:ctrlPr>
                            </m:funcPr>
                            <m:fName>
                              <m:r>
                                <m:rPr>
                                  <m:sty m:val="p"/>
                                </m:rPr>
                                <a:rPr lang="nb-NO" b="0" i="0" smtClean="0">
                                  <a:solidFill>
                                    <a:schemeClr val="tx1"/>
                                  </a:solidFill>
                                  <a:latin typeface="Cambria Math" panose="02040503050406030204" pitchFamily="18" charset="0"/>
                                </a:rPr>
                                <m:t>log</m:t>
                              </m:r>
                            </m:fName>
                            <m:e>
                              <m:d>
                                <m:dPr>
                                  <m:ctrlPr>
                                    <a:rPr lang="nb-NO" b="0" i="1" smtClean="0">
                                      <a:solidFill>
                                        <a:schemeClr val="tx1"/>
                                      </a:solidFill>
                                      <a:latin typeface="Cambria Math" panose="02040503050406030204" pitchFamily="18" charset="0"/>
                                    </a:rPr>
                                  </m:ctrlPr>
                                </m:dPr>
                                <m:e>
                                  <m:f>
                                    <m:fPr>
                                      <m:ctrlPr>
                                        <a:rPr lang="nb-NO" i="1">
                                          <a:solidFill>
                                            <a:schemeClr val="tx1"/>
                                          </a:solidFill>
                                          <a:latin typeface="Cambria Math" panose="02040503050406030204" pitchFamily="18" charset="0"/>
                                        </a:rPr>
                                      </m:ctrlPr>
                                    </m:fPr>
                                    <m:num>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num>
                                    <m:den>
                                      <m:r>
                                        <a:rPr lang="nb-NO" i="1" smtClean="0">
                                          <a:solidFill>
                                            <a:srgbClr val="92D050"/>
                                          </a:solidFill>
                                          <a:latin typeface="Cambria Math" panose="02040503050406030204" pitchFamily="18" charset="0"/>
                                        </a:rPr>
                                        <m:t>𝑝</m:t>
                                      </m:r>
                                      <m:d>
                                        <m:dPr>
                                          <m:ctrlPr>
                                            <a:rPr lang="nb-NO" i="1">
                                              <a:solidFill>
                                                <a:srgbClr val="92D050"/>
                                              </a:solidFill>
                                              <a:latin typeface="Cambria Math" panose="02040503050406030204" pitchFamily="18" charset="0"/>
                                            </a:rPr>
                                          </m:ctrlPr>
                                        </m:dPr>
                                        <m:e>
                                          <m:r>
                                            <a:rPr lang="nb-NO" i="1">
                                              <a:solidFill>
                                                <a:srgbClr val="92D050"/>
                                              </a:solidFill>
                                              <a:latin typeface="Cambria Math" panose="02040503050406030204" pitchFamily="18" charset="0"/>
                                            </a:rPr>
                                            <m:t>𝑤</m:t>
                                          </m:r>
                                        </m:e>
                                        <m:e>
                                          <m:r>
                                            <a:rPr lang="nb-NO" i="1">
                                              <a:solidFill>
                                                <a:srgbClr val="92D050"/>
                                              </a:solidFill>
                                              <a:latin typeface="Cambria Math" panose="02040503050406030204" pitchFamily="18" charset="0"/>
                                            </a:rPr>
                                            <m:t>𝐷</m:t>
                                          </m:r>
                                        </m:e>
                                      </m:d>
                                    </m:den>
                                  </m:f>
                                </m:e>
                              </m:d>
                            </m:e>
                          </m:func>
                        </m:e>
                      </m:nary>
                    </m:oMath>
                  </m:oMathPara>
                </a14:m>
                <a:endParaRPr lang="en-NO" dirty="0">
                  <a:solidFill>
                    <a:schemeClr val="tx1"/>
                  </a:solidFill>
                </a:endParaRPr>
              </a:p>
            </p:txBody>
          </p:sp>
        </mc:Choice>
        <mc:Fallback xmlns="">
          <p:sp>
            <p:nvSpPr>
              <p:cNvPr id="22" name="TextBox 21">
                <a:extLst>
                  <a:ext uri="{FF2B5EF4-FFF2-40B4-BE49-F238E27FC236}">
                    <a16:creationId xmlns:a16="http://schemas.microsoft.com/office/drawing/2014/main" id="{40A23476-CE5D-D97E-3FAE-AC3EB1DAC36F}"/>
                  </a:ext>
                </a:extLst>
              </p:cNvPr>
              <p:cNvSpPr txBox="1">
                <a:spLocks noRot="1" noChangeAspect="1" noMove="1" noResize="1" noEditPoints="1" noAdjustHandles="1" noChangeArrowheads="1" noChangeShapeType="1" noTextEdit="1"/>
              </p:cNvSpPr>
              <p:nvPr/>
            </p:nvSpPr>
            <p:spPr>
              <a:xfrm>
                <a:off x="3994197" y="3017099"/>
                <a:ext cx="7373678" cy="807913"/>
              </a:xfrm>
              <a:prstGeom prst="rect">
                <a:avLst/>
              </a:prstGeom>
              <a:blipFill>
                <a:blip r:embed="rId10"/>
                <a:stretch>
                  <a:fillRect t="-112500" b="-160938"/>
                </a:stretch>
              </a:blipFill>
            </p:spPr>
            <p:txBody>
              <a:bodyPr/>
              <a:lstStyle/>
              <a:p>
                <a:r>
                  <a:rPr lang="en-NO">
                    <a:noFill/>
                  </a:rPr>
                  <a:t> </a:t>
                </a:r>
              </a:p>
            </p:txBody>
          </p:sp>
        </mc:Fallback>
      </mc:AlternateContent>
    </p:spTree>
    <p:extLst>
      <p:ext uri="{BB962C8B-B14F-4D97-AF65-F5344CB8AC3E}">
        <p14:creationId xmlns:p14="http://schemas.microsoft.com/office/powerpoint/2010/main" val="4126581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4"/>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rgbClr val="92D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rgbClr val="92D050"/>
                  </a:solidFill>
                </a:endParaRPr>
              </a:p>
            </p:txBody>
          </p:sp>
        </mc:Choice>
        <mc:Fallback>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5"/>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7"/>
                <a:stretch>
                  <a:fillRect l="-4918" r="-6557" b="-23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8"/>
                <a:stretch>
                  <a:fillRect t="-135294" b="-185294"/>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CD0AB5D9-140A-0996-7CBF-7665675950CB}"/>
              </a:ext>
            </a:extLst>
          </p:cNvPr>
          <p:cNvCxnSpPr>
            <a:cxnSpLocks/>
          </p:cNvCxnSpPr>
          <p:nvPr/>
        </p:nvCxnSpPr>
        <p:spPr>
          <a:xfrm>
            <a:off x="4076539" y="5320311"/>
            <a:ext cx="0" cy="1316412"/>
          </a:xfrm>
          <a:prstGeom prst="straightConnector1">
            <a:avLst/>
          </a:prstGeom>
          <a:ln w="22225">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3E7A17-9D90-A592-2CE7-B77240E1A99A}"/>
              </a:ext>
            </a:extLst>
          </p:cNvPr>
          <p:cNvCxnSpPr>
            <a:cxnSpLocks/>
          </p:cNvCxnSpPr>
          <p:nvPr/>
        </p:nvCxnSpPr>
        <p:spPr>
          <a:xfrm flipH="1">
            <a:off x="4069749" y="5906950"/>
            <a:ext cx="366390" cy="0"/>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9"/>
                <a:stretch>
                  <a:fillRect l="-3955" t="-885"/>
                </a:stretch>
              </a:blipFill>
            </p:spPr>
            <p:txBody>
              <a:bodyPr/>
              <a:lstStyle/>
              <a:p>
                <a:r>
                  <a:rPr lang="en-NO">
                    <a:noFill/>
                  </a:rPr>
                  <a:t> </a:t>
                </a:r>
              </a:p>
            </p:txBody>
          </p:sp>
        </mc:Fallback>
      </mc:AlternateContent>
      <p:pic>
        <p:nvPicPr>
          <p:cNvPr id="6" name="Picture 5">
            <a:extLst>
              <a:ext uri="{FF2B5EF4-FFF2-40B4-BE49-F238E27FC236}">
                <a16:creationId xmlns:a16="http://schemas.microsoft.com/office/drawing/2014/main" id="{40FD7E79-FDA2-C0A5-64A6-6C0B79A4AC97}"/>
              </a:ext>
            </a:extLst>
          </p:cNvPr>
          <p:cNvPicPr>
            <a:picLocks noChangeAspect="1"/>
          </p:cNvPicPr>
          <p:nvPr/>
        </p:nvPicPr>
        <p:blipFill>
          <a:blip r:embed="rId10"/>
          <a:stretch>
            <a:fillRect/>
          </a:stretch>
        </p:blipFill>
        <p:spPr>
          <a:xfrm>
            <a:off x="7672944" y="60308"/>
            <a:ext cx="4481493" cy="1992753"/>
          </a:xfrm>
          <a:prstGeom prst="rect">
            <a:avLst/>
          </a:prstGeom>
        </p:spPr>
      </p:pic>
      <p:pic>
        <p:nvPicPr>
          <p:cNvPr id="8" name="Picture 7">
            <a:extLst>
              <a:ext uri="{FF2B5EF4-FFF2-40B4-BE49-F238E27FC236}">
                <a16:creationId xmlns:a16="http://schemas.microsoft.com/office/drawing/2014/main" id="{82A80525-0A4F-060F-5C2E-FFFA6C8C733D}"/>
              </a:ext>
            </a:extLst>
          </p:cNvPr>
          <p:cNvPicPr>
            <a:picLocks noChangeAspect="1"/>
          </p:cNvPicPr>
          <p:nvPr/>
        </p:nvPicPr>
        <p:blipFill>
          <a:blip r:embed="rId11"/>
          <a:stretch>
            <a:fillRect/>
          </a:stretch>
        </p:blipFill>
        <p:spPr>
          <a:xfrm>
            <a:off x="7166344" y="33435"/>
            <a:ext cx="4979437" cy="2010745"/>
          </a:xfrm>
          <a:prstGeom prst="rect">
            <a:avLst/>
          </a:prstGeom>
        </p:spPr>
      </p:pic>
      <p:pic>
        <p:nvPicPr>
          <p:cNvPr id="5" name="Picture 4">
            <a:extLst>
              <a:ext uri="{FF2B5EF4-FFF2-40B4-BE49-F238E27FC236}">
                <a16:creationId xmlns:a16="http://schemas.microsoft.com/office/drawing/2014/main" id="{172B0BAD-2F74-6B28-6635-43A1A9B73477}"/>
              </a:ext>
            </a:extLst>
          </p:cNvPr>
          <p:cNvPicPr>
            <a:picLocks noChangeAspect="1"/>
          </p:cNvPicPr>
          <p:nvPr/>
        </p:nvPicPr>
        <p:blipFill>
          <a:blip r:embed="rId12"/>
          <a:stretch>
            <a:fillRect/>
          </a:stretch>
        </p:blipFill>
        <p:spPr>
          <a:xfrm>
            <a:off x="9036413" y="4446383"/>
            <a:ext cx="2675094" cy="1747728"/>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CF61CC-DF89-BC44-4882-51BCA034B294}"/>
                  </a:ext>
                </a:extLst>
              </p:cNvPr>
              <p:cNvSpPr txBox="1"/>
              <p:nvPr/>
            </p:nvSpPr>
            <p:spPr>
              <a:xfrm>
                <a:off x="4592597" y="4866917"/>
                <a:ext cx="5289816" cy="811768"/>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m:rPr>
                          <m:sty m:val="p"/>
                        </m:rPr>
                        <a:rPr lang="nb-NO" sz="2000" b="0" i="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Aleatoric</m:t>
                      </m:r>
                      <m:r>
                        <a:rPr lang="nb-NO" sz="2000" b="0" i="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nb-NO" sz="200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uncertainty</m:t>
                      </m:r>
                    </m:oMath>
                  </m:oMathPara>
                </a14:m>
                <a:endParaRPr lang="nb-NO" sz="2000" b="0" cap="small" dirty="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ndParaRPr>
              </a:p>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m:rPr>
                          <m:sty m:val="p"/>
                        </m:rP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Epistemic</m:t>
                      </m:r>
                      <m: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uncertainty</m:t>
                      </m:r>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cs typeface="Times New Roman" panose="02020603050405020304" pitchFamily="18" charset="0"/>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7" name="TextBox 26">
                <a:extLst>
                  <a:ext uri="{FF2B5EF4-FFF2-40B4-BE49-F238E27FC236}">
                    <a16:creationId xmlns:a16="http://schemas.microsoft.com/office/drawing/2014/main" id="{EACF61CC-DF89-BC44-4882-51BCA034B294}"/>
                  </a:ext>
                </a:extLst>
              </p:cNvPr>
              <p:cNvSpPr txBox="1">
                <a:spLocks noRot="1" noChangeAspect="1" noMove="1" noResize="1" noEditPoints="1" noAdjustHandles="1" noChangeArrowheads="1" noChangeShapeType="1" noTextEdit="1"/>
              </p:cNvSpPr>
              <p:nvPr/>
            </p:nvSpPr>
            <p:spPr>
              <a:xfrm>
                <a:off x="4592597" y="4866917"/>
                <a:ext cx="5289816" cy="811768"/>
              </a:xfrm>
              <a:prstGeom prst="rect">
                <a:avLst/>
              </a:prstGeom>
              <a:blipFill>
                <a:blip r:embed="rId13"/>
                <a:stretch>
                  <a:fillRect t="-4615" b="-12308"/>
                </a:stretch>
              </a:blipFill>
            </p:spPr>
            <p:txBody>
              <a:bodyPr/>
              <a:lstStyle/>
              <a:p>
                <a:r>
                  <a:rPr lang="en-NO">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B843A1F-EEF6-3613-476D-9D6AAE524115}"/>
                  </a:ext>
                </a:extLst>
              </p:cNvPr>
              <p:cNvSpPr txBox="1"/>
              <p:nvPr/>
            </p:nvSpPr>
            <p:spPr>
              <a:xfrm>
                <a:off x="4862684" y="3436463"/>
                <a:ext cx="6194452" cy="494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sz="2000"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ctrlPr>
                        </m:sSupPr>
                        <m:e>
                          <m:r>
                            <a:rPr lang="nb-NO" sz="2000"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e>
                        <m:sup>
                          <m:r>
                            <a:rPr lang="nb-NO" sz="2000" b="0"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m:t>
                          </m:r>
                        </m:sup>
                      </m:sSup>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unc>
                        <m:funcPr>
                          <m:ctrlPr>
                            <a:rPr lang="en-US"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uncPr>
                        <m:fName>
                          <m:limLow>
                            <m:limLowPr>
                              <m:ctrlPr>
                                <a:rPr lang="en-US"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limLowPr>
                            <m:e>
                              <m:r>
                                <m:rPr>
                                  <m:sty m:val="p"/>
                                </m:rPr>
                                <a:rPr lang="nb-NO" sz="20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arg</m:t>
                              </m:r>
                              <m:r>
                                <a:rPr lang="nb-NO" sz="20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en-US" sz="20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min</m:t>
                              </m:r>
                            </m:e>
                            <m:lim>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lim>
                          </m:limLow>
                        </m:fName>
                        <m:e>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𝐾𝐿</m:t>
                          </m:r>
                          <m:d>
                            <m:dPr>
                              <m:begChr m:val="["/>
                              <m:endChr m:val="]"/>
                              <m:ctrlP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e>
                          </m:d>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𝐸</m:t>
                          </m:r>
                          <m:d>
                            <m:dPr>
                              <m:begChr m:val="["/>
                              <m:endChr m:val="]"/>
                              <m:ctrlP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m:rPr>
                                  <m:sty m:val="p"/>
                                </m:rPr>
                                <a:rPr lang="nb-NO" sz="2000" b="0" i="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log</m:t>
                              </m:r>
                              <m:d>
                                <m:dPr>
                                  <m:ctrlP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e>
                              </m:d>
                            </m:e>
                          </m:d>
                        </m:e>
                      </m:func>
                    </m:oMath>
                  </m:oMathPara>
                </a14:m>
                <a:endParaRPr lang="en-NO" sz="2000" dirty="0">
                  <a:solidFill>
                    <a:srgbClr val="FFFF00"/>
                  </a:solidFill>
                </a:endParaRPr>
              </a:p>
            </p:txBody>
          </p:sp>
        </mc:Choice>
        <mc:Fallback>
          <p:sp>
            <p:nvSpPr>
              <p:cNvPr id="19" name="TextBox 18">
                <a:extLst>
                  <a:ext uri="{FF2B5EF4-FFF2-40B4-BE49-F238E27FC236}">
                    <a16:creationId xmlns:a16="http://schemas.microsoft.com/office/drawing/2014/main" id="{2B843A1F-EEF6-3613-476D-9D6AAE524115}"/>
                  </a:ext>
                </a:extLst>
              </p:cNvPr>
              <p:cNvSpPr txBox="1">
                <a:spLocks noRot="1" noChangeAspect="1" noMove="1" noResize="1" noEditPoints="1" noAdjustHandles="1" noChangeArrowheads="1" noChangeShapeType="1" noTextEdit="1"/>
              </p:cNvSpPr>
              <p:nvPr/>
            </p:nvSpPr>
            <p:spPr>
              <a:xfrm>
                <a:off x="4862684" y="3436463"/>
                <a:ext cx="6194452" cy="494494"/>
              </a:xfrm>
              <a:prstGeom prst="rect">
                <a:avLst/>
              </a:prstGeom>
              <a:blipFill>
                <a:blip r:embed="rId14"/>
                <a:stretch>
                  <a:fillRect t="-7500" b="-12500"/>
                </a:stretch>
              </a:blipFill>
            </p:spPr>
            <p:txBody>
              <a:bodyPr/>
              <a:lstStyle/>
              <a:p>
                <a:r>
                  <a:rPr lang="en-NO">
                    <a:noFill/>
                  </a:rPr>
                  <a:t> </a:t>
                </a:r>
              </a:p>
            </p:txBody>
          </p:sp>
        </mc:Fallback>
      </mc:AlternateContent>
      <p:sp>
        <p:nvSpPr>
          <p:cNvPr id="20" name="TextBox 19">
            <a:extLst>
              <a:ext uri="{FF2B5EF4-FFF2-40B4-BE49-F238E27FC236}">
                <a16:creationId xmlns:a16="http://schemas.microsoft.com/office/drawing/2014/main" id="{BC7179AC-BDD1-45E1-112E-52CE58C69AEC}"/>
              </a:ext>
            </a:extLst>
          </p:cNvPr>
          <p:cNvSpPr txBox="1"/>
          <p:nvPr/>
        </p:nvSpPr>
        <p:spPr>
          <a:xfrm>
            <a:off x="5438992" y="2827574"/>
            <a:ext cx="4826332" cy="646331"/>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Variational free energy or expected lower bound </a:t>
            </a:r>
          </a:p>
          <a:p>
            <a:r>
              <a:rPr lang="en-GB" dirty="0">
                <a:latin typeface="Times New Roman" panose="02020603050405020304" pitchFamily="18" charset="0"/>
                <a:cs typeface="Times New Roman" panose="02020603050405020304" pitchFamily="18" charset="0"/>
              </a:rPr>
              <a:t>	</a:t>
            </a:r>
            <a:r>
              <a:rPr lang="en-GB" sz="1800" dirty="0">
                <a:effectLst/>
                <a:latin typeface="Times New Roman" panose="02020603050405020304" pitchFamily="18" charset="0"/>
                <a:cs typeface="Times New Roman" panose="02020603050405020304" pitchFamily="18" charset="0"/>
              </a:rPr>
              <a:t>(Saul et al., 1996, Neal and Hinton, 1998) </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348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995025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a:p>
            <a:pPr algn="l" defTabSz="457200">
              <a:spcAft>
                <a:spcPts val="600"/>
              </a:spcAft>
            </a:pPr>
            <a:endPar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3" name="TextBox 2">
            <a:extLst>
              <a:ext uri="{FF2B5EF4-FFF2-40B4-BE49-F238E27FC236}">
                <a16:creationId xmlns:a16="http://schemas.microsoft.com/office/drawing/2014/main" id="{DAC8FB44-ADD2-7E4E-507F-A95413A1B215}"/>
              </a:ext>
            </a:extLst>
          </p:cNvPr>
          <p:cNvSpPr txBox="1"/>
          <p:nvPr/>
        </p:nvSpPr>
        <p:spPr>
          <a:xfrm>
            <a:off x="139549" y="2166868"/>
            <a:ext cx="6860857" cy="4093428"/>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Outline</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50"/>
                </a:solidFill>
                <a:latin typeface="Times New Roman" panose="02020603050405020304" pitchFamily="18" charset="0"/>
                <a:cs typeface="Times New Roman" panose="02020603050405020304" pitchFamily="18" charset="0"/>
              </a:rPr>
              <a:t>- Fundamentals of Bayesian learning</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F0"/>
                </a:solidFill>
                <a:latin typeface="Times New Roman" panose="02020603050405020304" pitchFamily="18" charset="0"/>
                <a:cs typeface="Times New Roman" panose="02020603050405020304" pitchFamily="18" charset="0"/>
              </a:rPr>
              <a:t>- Motivating examples</a:t>
            </a:r>
          </a:p>
          <a:p>
            <a:r>
              <a:rPr lang="en-GB" sz="2000" dirty="0">
                <a:solidFill>
                  <a:srgbClr val="00B0F0"/>
                </a:solidFill>
                <a:latin typeface="Times New Roman" panose="02020603050405020304" pitchFamily="18" charset="0"/>
                <a:cs typeface="Times New Roman" panose="02020603050405020304" pitchFamily="18" charset="0"/>
              </a:rPr>
              <a:t>	- Do I have the disease?</a:t>
            </a:r>
          </a:p>
          <a:p>
            <a:r>
              <a:rPr lang="en-GB" sz="2000" dirty="0">
                <a:solidFill>
                  <a:srgbClr val="00B0F0"/>
                </a:solidFill>
                <a:latin typeface="Times New Roman" panose="02020603050405020304" pitchFamily="18" charset="0"/>
                <a:cs typeface="Times New Roman" panose="02020603050405020304" pitchFamily="18" charset="0"/>
              </a:rPr>
              <a:t>	- The deterministic doctor vs. the deterministic neural net?</a:t>
            </a:r>
          </a:p>
          <a:p>
            <a:r>
              <a:rPr lang="en-GB" sz="2000" dirty="0">
                <a:solidFill>
                  <a:srgbClr val="00B0F0"/>
                </a:solidFill>
                <a:latin typeface="Times New Roman" panose="02020603050405020304" pitchFamily="18" charset="0"/>
                <a:cs typeface="Times New Roman" panose="02020603050405020304" pitchFamily="18" charset="0"/>
              </a:rPr>
              <a:t>	- Cat vs. Dog?</a:t>
            </a:r>
          </a:p>
          <a:p>
            <a:endParaRPr lang="en-GB" sz="2000" dirty="0">
              <a:solidFill>
                <a:srgbClr val="00B0F0"/>
              </a:solidFill>
              <a:latin typeface="Times New Roman" panose="02020603050405020304" pitchFamily="18" charset="0"/>
              <a:cs typeface="Times New Roman" panose="02020603050405020304" pitchFamily="18" charset="0"/>
            </a:endParaRPr>
          </a:p>
          <a:p>
            <a:r>
              <a:rPr lang="en-GB" sz="2000" dirty="0">
                <a:solidFill>
                  <a:srgbClr val="FF0000"/>
                </a:solidFill>
                <a:latin typeface="Times New Roman" panose="02020603050405020304" pitchFamily="18" charset="0"/>
                <a:cs typeface="Times New Roman" panose="02020603050405020304" pitchFamily="18" charset="0"/>
              </a:rPr>
              <a:t>- Notebook</a:t>
            </a:r>
          </a:p>
          <a:p>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References and learning material</a:t>
            </a:r>
          </a:p>
          <a:p>
            <a:endParaRPr lang="en-GB"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BF8C63D-8676-F726-1741-2DDCA970E1F6}"/>
              </a:ext>
            </a:extLst>
          </p:cNvPr>
          <p:cNvPicPr>
            <a:picLocks noChangeAspect="1"/>
          </p:cNvPicPr>
          <p:nvPr/>
        </p:nvPicPr>
        <p:blipFill>
          <a:blip r:embed="rId3"/>
          <a:stretch>
            <a:fillRect/>
          </a:stretch>
        </p:blipFill>
        <p:spPr>
          <a:xfrm>
            <a:off x="10253036" y="3153130"/>
            <a:ext cx="1677271" cy="2766026"/>
          </a:xfrm>
          <a:prstGeom prst="rect">
            <a:avLst/>
          </a:prstGeom>
        </p:spPr>
      </p:pic>
      <p:sp>
        <p:nvSpPr>
          <p:cNvPr id="13" name="TextBox 12">
            <a:extLst>
              <a:ext uri="{FF2B5EF4-FFF2-40B4-BE49-F238E27FC236}">
                <a16:creationId xmlns:a16="http://schemas.microsoft.com/office/drawing/2014/main" id="{F12BAF32-C25F-DF29-0D5F-0F8B96ECF848}"/>
              </a:ext>
            </a:extLst>
          </p:cNvPr>
          <p:cNvSpPr txBox="1"/>
          <p:nvPr/>
        </p:nvSpPr>
        <p:spPr>
          <a:xfrm>
            <a:off x="10079916" y="2778061"/>
            <a:ext cx="6416936"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The data scientist </a:t>
            </a:r>
            <a:endParaRPr lang="en-NO" dirty="0"/>
          </a:p>
        </p:txBody>
      </p:sp>
      <p:pic>
        <p:nvPicPr>
          <p:cNvPr id="14" name="Picture 13">
            <a:extLst>
              <a:ext uri="{FF2B5EF4-FFF2-40B4-BE49-F238E27FC236}">
                <a16:creationId xmlns:a16="http://schemas.microsoft.com/office/drawing/2014/main" id="{405FA637-6AB1-B1A1-CA42-F4C24FDC2C8E}"/>
              </a:ext>
            </a:extLst>
          </p:cNvPr>
          <p:cNvPicPr>
            <a:picLocks noChangeAspect="1"/>
          </p:cNvPicPr>
          <p:nvPr/>
        </p:nvPicPr>
        <p:blipFill>
          <a:blip r:embed="rId4"/>
          <a:stretch>
            <a:fillRect/>
          </a:stretch>
        </p:blipFill>
        <p:spPr>
          <a:xfrm>
            <a:off x="6746266" y="3153131"/>
            <a:ext cx="3194101" cy="2766026"/>
          </a:xfrm>
          <a:prstGeom prst="rect">
            <a:avLst/>
          </a:prstGeom>
        </p:spPr>
      </p:pic>
      <p:sp>
        <p:nvSpPr>
          <p:cNvPr id="15" name="TextBox 14">
            <a:extLst>
              <a:ext uri="{FF2B5EF4-FFF2-40B4-BE49-F238E27FC236}">
                <a16:creationId xmlns:a16="http://schemas.microsoft.com/office/drawing/2014/main" id="{27FA62AE-0139-9405-B43E-43BB5FD28B82}"/>
              </a:ext>
            </a:extLst>
          </p:cNvPr>
          <p:cNvSpPr txBox="1"/>
          <p:nvPr/>
        </p:nvSpPr>
        <p:spPr>
          <a:xfrm>
            <a:off x="7712851" y="2778061"/>
            <a:ext cx="6416936"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Data science </a:t>
            </a:r>
            <a:endParaRPr lang="en-NO" dirty="0"/>
          </a:p>
        </p:txBody>
      </p:sp>
      <p:sp>
        <p:nvSpPr>
          <p:cNvPr id="16" name="TextBox 15">
            <a:extLst>
              <a:ext uri="{FF2B5EF4-FFF2-40B4-BE49-F238E27FC236}">
                <a16:creationId xmlns:a16="http://schemas.microsoft.com/office/drawing/2014/main" id="{0E8C7D35-0D56-5FE2-C19D-828C167CD5A2}"/>
              </a:ext>
            </a:extLst>
          </p:cNvPr>
          <p:cNvSpPr txBox="1"/>
          <p:nvPr/>
        </p:nvSpPr>
        <p:spPr>
          <a:xfrm>
            <a:off x="6640994" y="5889670"/>
            <a:ext cx="3787902" cy="200055"/>
          </a:xfrm>
          <a:prstGeom prst="rect">
            <a:avLst/>
          </a:prstGeom>
          <a:noFill/>
        </p:spPr>
        <p:txBody>
          <a:bodyPr wrap="square">
            <a:spAutoFit/>
          </a:bodyPr>
          <a:lstStyle/>
          <a:p>
            <a:r>
              <a:rPr lang="en-NO" sz="700" dirty="0"/>
              <a:t>http://drewconway.com/zia/2013/3/26/the-data-science-venn-diagram</a:t>
            </a:r>
          </a:p>
        </p:txBody>
      </p:sp>
    </p:spTree>
    <p:extLst>
      <p:ext uri="{BB962C8B-B14F-4D97-AF65-F5344CB8AC3E}">
        <p14:creationId xmlns:p14="http://schemas.microsoft.com/office/powerpoint/2010/main" val="1087317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4"/>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rgbClr val="92D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chemeClr val="tx1"/>
                  </a:solidFill>
                </a:endParaRPr>
              </a:p>
            </p:txBody>
          </p:sp>
        </mc:Choice>
        <mc:Fallback xmlns="">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5"/>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6"/>
                <a:stretch>
                  <a:fillRect l="-4918" r="-6557" b="-23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7"/>
                <a:stretch>
                  <a:fillRect t="-135294" b="-185294"/>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CD0AB5D9-140A-0996-7CBF-7665675950CB}"/>
              </a:ext>
            </a:extLst>
          </p:cNvPr>
          <p:cNvCxnSpPr>
            <a:cxnSpLocks/>
          </p:cNvCxnSpPr>
          <p:nvPr/>
        </p:nvCxnSpPr>
        <p:spPr>
          <a:xfrm>
            <a:off x="4076539" y="5320311"/>
            <a:ext cx="0" cy="1316412"/>
          </a:xfrm>
          <a:prstGeom prst="straightConnector1">
            <a:avLst/>
          </a:prstGeom>
          <a:ln w="22225">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3E7A17-9D90-A592-2CE7-B77240E1A99A}"/>
              </a:ext>
            </a:extLst>
          </p:cNvPr>
          <p:cNvCxnSpPr>
            <a:cxnSpLocks/>
          </p:cNvCxnSpPr>
          <p:nvPr/>
        </p:nvCxnSpPr>
        <p:spPr>
          <a:xfrm flipH="1">
            <a:off x="4069749" y="5906950"/>
            <a:ext cx="366390" cy="0"/>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8"/>
                <a:stretch>
                  <a:fillRect l="-3955" t="-885"/>
                </a:stretch>
              </a:blipFill>
            </p:spPr>
            <p:txBody>
              <a:bodyPr/>
              <a:lstStyle/>
              <a:p>
                <a:r>
                  <a:rPr lang="en-NO">
                    <a:noFill/>
                  </a:rPr>
                  <a:t> </a:t>
                </a:r>
              </a:p>
            </p:txBody>
          </p:sp>
        </mc:Fallback>
      </mc:AlternateContent>
      <p:pic>
        <p:nvPicPr>
          <p:cNvPr id="6" name="Picture 5">
            <a:extLst>
              <a:ext uri="{FF2B5EF4-FFF2-40B4-BE49-F238E27FC236}">
                <a16:creationId xmlns:a16="http://schemas.microsoft.com/office/drawing/2014/main" id="{40FD7E79-FDA2-C0A5-64A6-6C0B79A4AC97}"/>
              </a:ext>
            </a:extLst>
          </p:cNvPr>
          <p:cNvPicPr>
            <a:picLocks noChangeAspect="1"/>
          </p:cNvPicPr>
          <p:nvPr/>
        </p:nvPicPr>
        <p:blipFill>
          <a:blip r:embed="rId9"/>
          <a:stretch>
            <a:fillRect/>
          </a:stretch>
        </p:blipFill>
        <p:spPr>
          <a:xfrm>
            <a:off x="7672944" y="60308"/>
            <a:ext cx="4481493" cy="1992753"/>
          </a:xfrm>
          <a:prstGeom prst="rect">
            <a:avLst/>
          </a:prstGeom>
        </p:spPr>
      </p:pic>
      <p:pic>
        <p:nvPicPr>
          <p:cNvPr id="8" name="Picture 7">
            <a:extLst>
              <a:ext uri="{FF2B5EF4-FFF2-40B4-BE49-F238E27FC236}">
                <a16:creationId xmlns:a16="http://schemas.microsoft.com/office/drawing/2014/main" id="{82A80525-0A4F-060F-5C2E-FFFA6C8C733D}"/>
              </a:ext>
            </a:extLst>
          </p:cNvPr>
          <p:cNvPicPr>
            <a:picLocks noChangeAspect="1"/>
          </p:cNvPicPr>
          <p:nvPr/>
        </p:nvPicPr>
        <p:blipFill>
          <a:blip r:embed="rId10"/>
          <a:stretch>
            <a:fillRect/>
          </a:stretch>
        </p:blipFill>
        <p:spPr>
          <a:xfrm>
            <a:off x="7166344" y="33435"/>
            <a:ext cx="4979437" cy="2010745"/>
          </a:xfrm>
          <a:prstGeom prst="rect">
            <a:avLst/>
          </a:prstGeom>
        </p:spPr>
      </p:pic>
      <p:pic>
        <p:nvPicPr>
          <p:cNvPr id="5" name="Picture 4">
            <a:extLst>
              <a:ext uri="{FF2B5EF4-FFF2-40B4-BE49-F238E27FC236}">
                <a16:creationId xmlns:a16="http://schemas.microsoft.com/office/drawing/2014/main" id="{172B0BAD-2F74-6B28-6635-43A1A9B73477}"/>
              </a:ext>
            </a:extLst>
          </p:cNvPr>
          <p:cNvPicPr>
            <a:picLocks noChangeAspect="1"/>
          </p:cNvPicPr>
          <p:nvPr/>
        </p:nvPicPr>
        <p:blipFill>
          <a:blip r:embed="rId11"/>
          <a:stretch>
            <a:fillRect/>
          </a:stretch>
        </p:blipFill>
        <p:spPr>
          <a:xfrm>
            <a:off x="9036413" y="4446383"/>
            <a:ext cx="2675094" cy="1747728"/>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CF61CC-DF89-BC44-4882-51BCA034B294}"/>
                  </a:ext>
                </a:extLst>
              </p:cNvPr>
              <p:cNvSpPr txBox="1"/>
              <p:nvPr/>
            </p:nvSpPr>
            <p:spPr>
              <a:xfrm>
                <a:off x="4592597" y="4866917"/>
                <a:ext cx="5289816" cy="811768"/>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m:rPr>
                          <m:sty m:val="p"/>
                        </m:rPr>
                        <a:rPr lang="nb-NO" sz="2000" b="0" i="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Aleatoric</m:t>
                      </m:r>
                      <m:r>
                        <a:rPr lang="nb-NO" sz="2000" b="0" i="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nb-NO" sz="200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uncertainty</m:t>
                      </m:r>
                    </m:oMath>
                  </m:oMathPara>
                </a14:m>
                <a:endParaRPr lang="nb-NO" sz="2000" b="0" cap="small" dirty="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ndParaRPr>
              </a:p>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m:rPr>
                          <m:sty m:val="p"/>
                        </m:rP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Epistemic</m:t>
                      </m:r>
                      <m: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uncertainty</m:t>
                      </m:r>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cs typeface="Times New Roman" panose="02020603050405020304" pitchFamily="18" charset="0"/>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7" name="TextBox 26">
                <a:extLst>
                  <a:ext uri="{FF2B5EF4-FFF2-40B4-BE49-F238E27FC236}">
                    <a16:creationId xmlns:a16="http://schemas.microsoft.com/office/drawing/2014/main" id="{EACF61CC-DF89-BC44-4882-51BCA034B294}"/>
                  </a:ext>
                </a:extLst>
              </p:cNvPr>
              <p:cNvSpPr txBox="1">
                <a:spLocks noRot="1" noChangeAspect="1" noMove="1" noResize="1" noEditPoints="1" noAdjustHandles="1" noChangeArrowheads="1" noChangeShapeType="1" noTextEdit="1"/>
              </p:cNvSpPr>
              <p:nvPr/>
            </p:nvSpPr>
            <p:spPr>
              <a:xfrm>
                <a:off x="4592597" y="4866917"/>
                <a:ext cx="5289816" cy="811768"/>
              </a:xfrm>
              <a:prstGeom prst="rect">
                <a:avLst/>
              </a:prstGeom>
              <a:blipFill>
                <a:blip r:embed="rId12"/>
                <a:stretch>
                  <a:fillRect t="-4615" b="-12308"/>
                </a:stretch>
              </a:blipFill>
            </p:spPr>
            <p:txBody>
              <a:bodyPr/>
              <a:lstStyle/>
              <a:p>
                <a:r>
                  <a:rPr lang="en-NO">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B843A1F-EEF6-3613-476D-9D6AAE524115}"/>
                  </a:ext>
                </a:extLst>
              </p:cNvPr>
              <p:cNvSpPr txBox="1"/>
              <p:nvPr/>
            </p:nvSpPr>
            <p:spPr>
              <a:xfrm>
                <a:off x="4862684" y="3436463"/>
                <a:ext cx="6194452" cy="494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sz="2000"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ctrlPr>
                        </m:sSupPr>
                        <m:e>
                          <m:r>
                            <a:rPr lang="nb-NO" sz="2000"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e>
                        <m:sup>
                          <m:r>
                            <a:rPr lang="nb-NO" sz="2000" b="0"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m:t>
                          </m:r>
                        </m:sup>
                      </m:sSup>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unc>
                        <m:funcPr>
                          <m:ctrlPr>
                            <a:rPr lang="en-US"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uncPr>
                        <m:fName>
                          <m:limLow>
                            <m:limLowPr>
                              <m:ctrlPr>
                                <a:rPr lang="en-US"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limLowPr>
                            <m:e>
                              <m:r>
                                <m:rPr>
                                  <m:sty m:val="p"/>
                                </m:rPr>
                                <a:rPr lang="nb-NO" sz="20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arg</m:t>
                              </m:r>
                              <m:r>
                                <a:rPr lang="nb-NO" sz="20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en-US" sz="20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min</m:t>
                              </m:r>
                            </m:e>
                            <m:lim>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lim>
                          </m:limLow>
                        </m:fName>
                        <m:e>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𝐾𝐿</m:t>
                          </m:r>
                          <m:d>
                            <m:dPr>
                              <m:begChr m:val="["/>
                              <m:endChr m:val="]"/>
                              <m:ctrlP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e>
                          </m:d>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𝐸</m:t>
                          </m:r>
                          <m:d>
                            <m:dPr>
                              <m:begChr m:val="["/>
                              <m:endChr m:val="]"/>
                              <m:ctrlP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m:rPr>
                                  <m:sty m:val="p"/>
                                </m:rPr>
                                <a:rPr lang="nb-NO" sz="2000" b="0" i="0"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log</m:t>
                              </m:r>
                              <m:d>
                                <m:dPr>
                                  <m:ctrlPr>
                                    <a:rPr lang="nb-NO" sz="200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e>
                              </m:d>
                            </m:e>
                          </m:d>
                        </m:e>
                      </m:func>
                    </m:oMath>
                  </m:oMathPara>
                </a14:m>
                <a:endParaRPr lang="en-NO" sz="2000" dirty="0">
                  <a:solidFill>
                    <a:srgbClr val="FFFF00"/>
                  </a:solidFill>
                </a:endParaRPr>
              </a:p>
            </p:txBody>
          </p:sp>
        </mc:Choice>
        <mc:Fallback>
          <p:sp>
            <p:nvSpPr>
              <p:cNvPr id="19" name="TextBox 18">
                <a:extLst>
                  <a:ext uri="{FF2B5EF4-FFF2-40B4-BE49-F238E27FC236}">
                    <a16:creationId xmlns:a16="http://schemas.microsoft.com/office/drawing/2014/main" id="{2B843A1F-EEF6-3613-476D-9D6AAE524115}"/>
                  </a:ext>
                </a:extLst>
              </p:cNvPr>
              <p:cNvSpPr txBox="1">
                <a:spLocks noRot="1" noChangeAspect="1" noMove="1" noResize="1" noEditPoints="1" noAdjustHandles="1" noChangeArrowheads="1" noChangeShapeType="1" noTextEdit="1"/>
              </p:cNvSpPr>
              <p:nvPr/>
            </p:nvSpPr>
            <p:spPr>
              <a:xfrm>
                <a:off x="4862684" y="3436463"/>
                <a:ext cx="6194452" cy="494494"/>
              </a:xfrm>
              <a:prstGeom prst="rect">
                <a:avLst/>
              </a:prstGeom>
              <a:blipFill>
                <a:blip r:embed="rId13"/>
                <a:stretch>
                  <a:fillRect t="-7500" b="-12500"/>
                </a:stretch>
              </a:blipFill>
            </p:spPr>
            <p:txBody>
              <a:bodyPr/>
              <a:lstStyle/>
              <a:p>
                <a:r>
                  <a:rPr lang="en-NO">
                    <a:noFill/>
                  </a:rPr>
                  <a:t> </a:t>
                </a:r>
              </a:p>
            </p:txBody>
          </p:sp>
        </mc:Fallback>
      </mc:AlternateContent>
      <p:sp>
        <p:nvSpPr>
          <p:cNvPr id="20" name="TextBox 19">
            <a:extLst>
              <a:ext uri="{FF2B5EF4-FFF2-40B4-BE49-F238E27FC236}">
                <a16:creationId xmlns:a16="http://schemas.microsoft.com/office/drawing/2014/main" id="{BC7179AC-BDD1-45E1-112E-52CE58C69AEC}"/>
              </a:ext>
            </a:extLst>
          </p:cNvPr>
          <p:cNvSpPr txBox="1"/>
          <p:nvPr/>
        </p:nvSpPr>
        <p:spPr>
          <a:xfrm>
            <a:off x="5438992" y="2827574"/>
            <a:ext cx="4826332" cy="646331"/>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Variational free energy or expected lower bound </a:t>
            </a:r>
          </a:p>
          <a:p>
            <a:r>
              <a:rPr lang="en-GB" dirty="0">
                <a:latin typeface="Times New Roman" panose="02020603050405020304" pitchFamily="18" charset="0"/>
                <a:cs typeface="Times New Roman" panose="02020603050405020304" pitchFamily="18" charset="0"/>
              </a:rPr>
              <a:t>	</a:t>
            </a:r>
            <a:r>
              <a:rPr lang="en-GB" sz="1800" dirty="0">
                <a:effectLst/>
                <a:latin typeface="Times New Roman" panose="02020603050405020304" pitchFamily="18" charset="0"/>
                <a:cs typeface="Times New Roman" panose="02020603050405020304" pitchFamily="18" charset="0"/>
              </a:rPr>
              <a:t>(Saul et al., 1996, Neal and Hinton, 1998) </a:t>
            </a:r>
            <a:endParaRPr lang="en-GB"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F63E504-304C-FD63-21A4-E55F49255042}"/>
              </a:ext>
            </a:extLst>
          </p:cNvPr>
          <p:cNvSpPr txBox="1"/>
          <p:nvPr/>
        </p:nvSpPr>
        <p:spPr>
          <a:xfrm>
            <a:off x="3776471" y="2606040"/>
            <a:ext cx="1975009" cy="4508927"/>
          </a:xfrm>
          <a:prstGeom prst="rect">
            <a:avLst/>
          </a:prstGeom>
          <a:noFill/>
        </p:spPr>
        <p:txBody>
          <a:bodyPr wrap="square" rtlCol="0">
            <a:spAutoFit/>
          </a:bodyPr>
          <a:lstStyle/>
          <a:p>
            <a:r>
              <a:rPr lang="en-NO" sz="28700" dirty="0"/>
              <a:t>🥵</a:t>
            </a:r>
          </a:p>
        </p:txBody>
      </p:sp>
    </p:spTree>
    <p:extLst>
      <p:ext uri="{BB962C8B-B14F-4D97-AF65-F5344CB8AC3E}">
        <p14:creationId xmlns:p14="http://schemas.microsoft.com/office/powerpoint/2010/main" val="2173319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A672405-5F81-4E97-B4FC-E7F2CC16F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2">
            <a:extLst>
              <a:ext uri="{FF2B5EF4-FFF2-40B4-BE49-F238E27FC236}">
                <a16:creationId xmlns:a16="http://schemas.microsoft.com/office/drawing/2014/main" id="{F0C4CA06-634F-C4EB-D9DA-0311EBC37E05}"/>
              </a:ext>
            </a:extLst>
          </p:cNvPr>
          <p:cNvSpPr>
            <a:spLocks noGrp="1"/>
          </p:cNvSpPr>
          <p:nvPr>
            <p:ph type="title"/>
          </p:nvPr>
        </p:nvSpPr>
        <p:spPr>
          <a:xfrm>
            <a:off x="4996542" y="990601"/>
            <a:ext cx="6054045" cy="4632960"/>
          </a:xfrm>
        </p:spPr>
        <p:txBody>
          <a:bodyPr vert="horz" lIns="91440" tIns="45720" rIns="91440" bIns="45720" rtlCol="0" anchor="ctr">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“Motivating” “examples”</a:t>
            </a:r>
          </a:p>
        </p:txBody>
      </p:sp>
      <p:cxnSp>
        <p:nvCxnSpPr>
          <p:cNvPr id="11" name="Straight Connector 10">
            <a:extLst>
              <a:ext uri="{FF2B5EF4-FFF2-40B4-BE49-F238E27FC236}">
                <a16:creationId xmlns:a16="http://schemas.microsoft.com/office/drawing/2014/main" id="{FC86C303-74D6-4DF3-9113-E0A374D71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769" y="2057400"/>
            <a:ext cx="0" cy="2743200"/>
          </a:xfrm>
          <a:prstGeom prst="line">
            <a:avLst/>
          </a:prstGeom>
          <a:ln w="19050">
            <a:solidFill>
              <a:schemeClr val="accent1"/>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55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305ACB-1F0B-7711-815E-5DC97C5ED31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11305ACB-1F0B-7711-815E-5DC97C5ED31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2"/>
                <a:stretch>
                  <a:fillRect t="-3571"/>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59175163-C80C-25AB-1A1E-46C10E529857}"/>
              </a:ext>
            </a:extLst>
          </p:cNvPr>
          <p:cNvPicPr>
            <a:picLocks noChangeAspect="1"/>
          </p:cNvPicPr>
          <p:nvPr/>
        </p:nvPicPr>
        <p:blipFill>
          <a:blip r:embed="rId3"/>
          <a:stretch>
            <a:fillRect/>
          </a:stretch>
        </p:blipFill>
        <p:spPr>
          <a:xfrm>
            <a:off x="4419600" y="0"/>
            <a:ext cx="7772400" cy="1229152"/>
          </a:xfrm>
          <a:prstGeom prst="rect">
            <a:avLst/>
          </a:prstGeom>
        </p:spPr>
      </p:pic>
      <p:sp>
        <p:nvSpPr>
          <p:cNvPr id="4" name="TextBox 3">
            <a:extLst>
              <a:ext uri="{FF2B5EF4-FFF2-40B4-BE49-F238E27FC236}">
                <a16:creationId xmlns:a16="http://schemas.microsoft.com/office/drawing/2014/main" id="{987C75BE-FE05-71BE-996B-CBB9ADC3FE4C}"/>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sp>
        <p:nvSpPr>
          <p:cNvPr id="3" name="Freeform 2">
            <a:extLst>
              <a:ext uri="{FF2B5EF4-FFF2-40B4-BE49-F238E27FC236}">
                <a16:creationId xmlns:a16="http://schemas.microsoft.com/office/drawing/2014/main" id="{DF1E11E7-E3EB-F42E-A7DA-8F97C8761C06}"/>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7B7132F6-3690-E97C-FBE2-3F1328A8C9EE}"/>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83FA7E47-A375-83E9-C514-F95FB7D5EEAA}"/>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438DEEF7-2F2C-3EA3-441C-BB5BE75DE938}"/>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752B68E-E69B-7809-08E9-5B83F536854D}"/>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FA39D34-B899-BAF9-3201-69D733C3DEC8}"/>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Oval 13">
            <a:extLst>
              <a:ext uri="{FF2B5EF4-FFF2-40B4-BE49-F238E27FC236}">
                <a16:creationId xmlns:a16="http://schemas.microsoft.com/office/drawing/2014/main" id="{AC1EBD0F-8453-A31A-8808-D6E8F98519AE}"/>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Freeform 16">
            <a:extLst>
              <a:ext uri="{FF2B5EF4-FFF2-40B4-BE49-F238E27FC236}">
                <a16:creationId xmlns:a16="http://schemas.microsoft.com/office/drawing/2014/main" id="{AE2ADD54-DEA3-D5CF-1771-CBE610EC75FF}"/>
              </a:ext>
            </a:extLst>
          </p:cNvPr>
          <p:cNvSpPr/>
          <p:nvPr/>
        </p:nvSpPr>
        <p:spPr>
          <a:xfrm>
            <a:off x="6018251" y="2396446"/>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7" name="Graphic 26" descr="Doctor female outline">
            <a:extLst>
              <a:ext uri="{FF2B5EF4-FFF2-40B4-BE49-F238E27FC236}">
                <a16:creationId xmlns:a16="http://schemas.microsoft.com/office/drawing/2014/main" id="{04E8E3A3-1660-4587-139D-6C1AD22418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948" y="1674571"/>
            <a:ext cx="1443750" cy="1443750"/>
          </a:xfrm>
          <a:prstGeom prst="rect">
            <a:avLst/>
          </a:prstGeom>
        </p:spPr>
      </p:pic>
      <p:cxnSp>
        <p:nvCxnSpPr>
          <p:cNvPr id="28" name="Straight Arrow Connector 27">
            <a:extLst>
              <a:ext uri="{FF2B5EF4-FFF2-40B4-BE49-F238E27FC236}">
                <a16:creationId xmlns:a16="http://schemas.microsoft.com/office/drawing/2014/main" id="{3F9B0944-634B-DCB0-7AF6-A9C230E7555C}"/>
              </a:ext>
            </a:extLst>
          </p:cNvPr>
          <p:cNvCxnSpPr>
            <a:cxnSpLocks/>
          </p:cNvCxnSpPr>
          <p:nvPr/>
        </p:nvCxnSpPr>
        <p:spPr>
          <a:xfrm>
            <a:off x="7151136" y="2118829"/>
            <a:ext cx="1901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9A19293-1A2D-197E-D94A-741C9679D365}"/>
              </a:ext>
            </a:extLst>
          </p:cNvPr>
          <p:cNvSpPr txBox="1"/>
          <p:nvPr/>
        </p:nvSpPr>
        <p:spPr>
          <a:xfrm>
            <a:off x="7356495" y="1749497"/>
            <a:ext cx="1333163"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sample</a:t>
            </a:r>
            <a:endParaRPr lang="en-NO" dirty="0"/>
          </a:p>
        </p:txBody>
      </p:sp>
      <p:sp>
        <p:nvSpPr>
          <p:cNvPr id="15" name="TextBox 14">
            <a:extLst>
              <a:ext uri="{FF2B5EF4-FFF2-40B4-BE49-F238E27FC236}">
                <a16:creationId xmlns:a16="http://schemas.microsoft.com/office/drawing/2014/main" id="{854055E8-840A-C6DB-7A2D-A57ECADAD5B1}"/>
              </a:ext>
            </a:extLst>
          </p:cNvPr>
          <p:cNvSpPr txBox="1"/>
          <p:nvPr/>
        </p:nvSpPr>
        <p:spPr>
          <a:xfrm>
            <a:off x="132611" y="100403"/>
            <a:ext cx="4585045" cy="461665"/>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3807502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305ACB-1F0B-7711-815E-5DC97C5ED31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11305ACB-1F0B-7711-815E-5DC97C5ED31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2"/>
                <a:stretch>
                  <a:fillRect t="-3571"/>
                </a:stretch>
              </a:blipFill>
            </p:spPr>
            <p:txBody>
              <a:bodyPr/>
              <a:lstStyle/>
              <a:p>
                <a:r>
                  <a:rPr lang="en-NO">
                    <a:noFill/>
                  </a:rPr>
                  <a:t> </a:t>
                </a:r>
              </a:p>
            </p:txBody>
          </p:sp>
        </mc:Fallback>
      </mc:AlternateContent>
      <p:sp>
        <p:nvSpPr>
          <p:cNvPr id="10" name="TextBox 9">
            <a:extLst>
              <a:ext uri="{FF2B5EF4-FFF2-40B4-BE49-F238E27FC236}">
                <a16:creationId xmlns:a16="http://schemas.microsoft.com/office/drawing/2014/main" id="{D863AEAC-A98F-1B08-DD51-304B08C1DB5D}"/>
              </a:ext>
            </a:extLst>
          </p:cNvPr>
          <p:cNvSpPr txBox="1"/>
          <p:nvPr/>
        </p:nvSpPr>
        <p:spPr>
          <a:xfrm>
            <a:off x="132611" y="2049721"/>
            <a:ext cx="9250671" cy="2308324"/>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5D1EAEB-EBA6-01E4-61EC-36C8A3611A82}"/>
              </a:ext>
            </a:extLst>
          </p:cNvPr>
          <p:cNvPicPr>
            <a:picLocks noChangeAspect="1"/>
          </p:cNvPicPr>
          <p:nvPr/>
        </p:nvPicPr>
        <p:blipFill>
          <a:blip r:embed="rId3"/>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937C35F8-9C6C-2E81-5006-9FD6245BB60B}"/>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sp>
        <p:nvSpPr>
          <p:cNvPr id="4" name="Freeform 3">
            <a:extLst>
              <a:ext uri="{FF2B5EF4-FFF2-40B4-BE49-F238E27FC236}">
                <a16:creationId xmlns:a16="http://schemas.microsoft.com/office/drawing/2014/main" id="{B284C902-2B14-2869-53D0-6750D12BB660}"/>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05F2B134-8D81-FBD8-69A1-975CDBB7EA70}"/>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DD85FEE3-9811-518C-DA62-74E3F6909F84}"/>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AFB9A9F5-37F2-B8EA-830A-DFDD809C48BB}"/>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E68EA5-3C25-29DD-9B77-80C7FE1789E4}"/>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F3B3A5F-BDE7-A4BF-E1F2-806DF6E55232}"/>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Oval 12">
            <a:extLst>
              <a:ext uri="{FF2B5EF4-FFF2-40B4-BE49-F238E27FC236}">
                <a16:creationId xmlns:a16="http://schemas.microsoft.com/office/drawing/2014/main" id="{4DFD7FF4-6A3F-92A3-1888-A4C11C141AAF}"/>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Doctor female outline">
            <a:extLst>
              <a:ext uri="{FF2B5EF4-FFF2-40B4-BE49-F238E27FC236}">
                <a16:creationId xmlns:a16="http://schemas.microsoft.com/office/drawing/2014/main" id="{22BF3209-049A-F4C4-ED28-FCD4EE8C6A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948" y="1674571"/>
            <a:ext cx="1443750" cy="1443750"/>
          </a:xfrm>
          <a:prstGeom prst="rect">
            <a:avLst/>
          </a:prstGeom>
        </p:spPr>
      </p:pic>
      <p:sp>
        <p:nvSpPr>
          <p:cNvPr id="15" name="Freeform 14">
            <a:extLst>
              <a:ext uri="{FF2B5EF4-FFF2-40B4-BE49-F238E27FC236}">
                <a16:creationId xmlns:a16="http://schemas.microsoft.com/office/drawing/2014/main" id="{3967D5CC-2D47-4162-647A-BBDFFEED4E93}"/>
              </a:ext>
            </a:extLst>
          </p:cNvPr>
          <p:cNvSpPr/>
          <p:nvPr/>
        </p:nvSpPr>
        <p:spPr>
          <a:xfrm>
            <a:off x="6018251" y="2396446"/>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Arrow Connector 18">
            <a:extLst>
              <a:ext uri="{FF2B5EF4-FFF2-40B4-BE49-F238E27FC236}">
                <a16:creationId xmlns:a16="http://schemas.microsoft.com/office/drawing/2014/main" id="{99C4FCED-F35A-0306-1C76-8C84D6F50C7C}"/>
              </a:ext>
            </a:extLst>
          </p:cNvPr>
          <p:cNvCxnSpPr>
            <a:cxnSpLocks/>
          </p:cNvCxnSpPr>
          <p:nvPr/>
        </p:nvCxnSpPr>
        <p:spPr>
          <a:xfrm>
            <a:off x="7151136" y="2626147"/>
            <a:ext cx="1901628"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9B2348E-7D05-4E59-5576-FDB2FF86E984}"/>
              </a:ext>
            </a:extLst>
          </p:cNvPr>
          <p:cNvSpPr txBox="1"/>
          <p:nvPr/>
        </p:nvSpPr>
        <p:spPr>
          <a:xfrm>
            <a:off x="7372679" y="2256815"/>
            <a:ext cx="144375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positive</a:t>
            </a:r>
            <a:endParaRPr lang="en-NO" dirty="0"/>
          </a:p>
        </p:txBody>
      </p:sp>
      <p:sp>
        <p:nvSpPr>
          <p:cNvPr id="21" name="Freeform 20">
            <a:extLst>
              <a:ext uri="{FF2B5EF4-FFF2-40B4-BE49-F238E27FC236}">
                <a16:creationId xmlns:a16="http://schemas.microsoft.com/office/drawing/2014/main" id="{4E115D53-21F7-171E-80BD-470CBB838277}"/>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E81FB8-B1B6-EA5E-77F4-21D6C3BC3278}"/>
                  </a:ext>
                </a:extLst>
              </p:cNvPr>
              <p:cNvSpPr txBox="1"/>
              <p:nvPr/>
            </p:nvSpPr>
            <p:spPr>
              <a:xfrm>
                <a:off x="6483722" y="3130918"/>
                <a:ext cx="3236456" cy="369332"/>
              </a:xfrm>
              <a:prstGeom prst="rect">
                <a:avLst/>
              </a:prstGeom>
              <a:noFill/>
            </p:spPr>
            <p:txBody>
              <a:bodyPr wrap="square">
                <a:spAutoFit/>
              </a:bodyPr>
              <a:lstStyle/>
              <a:p>
                <a14:m>
                  <m:oMath xmlns:m="http://schemas.openxmlformats.org/officeDocument/2006/math">
                    <m:r>
                      <a:rPr lang="nb-NO" i="1"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NO" dirty="0">
                    <a:latin typeface="Times New Roman" panose="02020603050405020304" pitchFamily="18" charset="0"/>
                    <a:cs typeface="Times New Roman" panose="02020603050405020304" pitchFamily="18" charset="0"/>
                  </a:rPr>
                  <a:t>: 0.99 (very accurate test) </a:t>
                </a:r>
              </a:p>
            </p:txBody>
          </p:sp>
        </mc:Choice>
        <mc:Fallback xmlns="">
          <p:sp>
            <p:nvSpPr>
              <p:cNvPr id="22" name="TextBox 21">
                <a:extLst>
                  <a:ext uri="{FF2B5EF4-FFF2-40B4-BE49-F238E27FC236}">
                    <a16:creationId xmlns:a16="http://schemas.microsoft.com/office/drawing/2014/main" id="{17E81FB8-B1B6-EA5E-77F4-21D6C3BC3278}"/>
                  </a:ext>
                </a:extLst>
              </p:cNvPr>
              <p:cNvSpPr txBox="1">
                <a:spLocks noRot="1" noChangeAspect="1" noMove="1" noResize="1" noEditPoints="1" noAdjustHandles="1" noChangeArrowheads="1" noChangeShapeType="1" noTextEdit="1"/>
              </p:cNvSpPr>
              <p:nvPr/>
            </p:nvSpPr>
            <p:spPr>
              <a:xfrm>
                <a:off x="6483722" y="3130918"/>
                <a:ext cx="3236456" cy="369332"/>
              </a:xfrm>
              <a:prstGeom prst="rect">
                <a:avLst/>
              </a:prstGeom>
              <a:blipFill>
                <a:blip r:embed="rId6"/>
                <a:stretch>
                  <a:fillRect l="-1172" t="-6667" r="-2344" b="-23333"/>
                </a:stretch>
              </a:blipFill>
            </p:spPr>
            <p:txBody>
              <a:bodyPr/>
              <a:lstStyle/>
              <a:p>
                <a:r>
                  <a:rPr lang="en-NO">
                    <a:noFill/>
                  </a:rPr>
                  <a:t> </a:t>
                </a:r>
              </a:p>
            </p:txBody>
          </p:sp>
        </mc:Fallback>
      </mc:AlternateContent>
      <p:sp>
        <p:nvSpPr>
          <p:cNvPr id="16" name="TextBox 15">
            <a:extLst>
              <a:ext uri="{FF2B5EF4-FFF2-40B4-BE49-F238E27FC236}">
                <a16:creationId xmlns:a16="http://schemas.microsoft.com/office/drawing/2014/main" id="{6247181C-7399-23D6-6791-61EC970DFD70}"/>
              </a:ext>
            </a:extLst>
          </p:cNvPr>
          <p:cNvSpPr txBox="1"/>
          <p:nvPr/>
        </p:nvSpPr>
        <p:spPr>
          <a:xfrm>
            <a:off x="132611" y="100403"/>
            <a:ext cx="4585045" cy="461665"/>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396901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305ACB-1F0B-7711-815E-5DC97C5ED31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11305ACB-1F0B-7711-815E-5DC97C5ED31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2"/>
                <a:stretch>
                  <a:fillRect t="-3571"/>
                </a:stretch>
              </a:blipFill>
            </p:spPr>
            <p:txBody>
              <a:bodyPr/>
              <a:lstStyle/>
              <a:p>
                <a:r>
                  <a:rPr lang="en-NO">
                    <a:noFill/>
                  </a:rPr>
                  <a:t> </a:t>
                </a:r>
              </a:p>
            </p:txBody>
          </p:sp>
        </mc:Fallback>
      </mc:AlternateContent>
      <p:sp>
        <p:nvSpPr>
          <p:cNvPr id="10" name="TextBox 9">
            <a:extLst>
              <a:ext uri="{FF2B5EF4-FFF2-40B4-BE49-F238E27FC236}">
                <a16:creationId xmlns:a16="http://schemas.microsoft.com/office/drawing/2014/main" id="{D863AEAC-A98F-1B08-DD51-304B08C1DB5D}"/>
              </a:ext>
            </a:extLst>
          </p:cNvPr>
          <p:cNvSpPr txBox="1"/>
          <p:nvPr/>
        </p:nvSpPr>
        <p:spPr>
          <a:xfrm>
            <a:off x="132611" y="2049721"/>
            <a:ext cx="9250671" cy="2031325"/>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15299F-3485-7ED6-5F27-464C438B1315}"/>
                  </a:ext>
                </a:extLst>
              </p:cNvPr>
              <p:cNvSpPr txBox="1"/>
              <p:nvPr/>
            </p:nvSpPr>
            <p:spPr>
              <a:xfrm>
                <a:off x="6143676" y="3544084"/>
                <a:ext cx="4835899" cy="369332"/>
              </a:xfrm>
              <a:prstGeom prst="rect">
                <a:avLst/>
              </a:prstGeom>
              <a:noFill/>
            </p:spPr>
            <p:txBody>
              <a:bodyPr wrap="square">
                <a:spAutoFit/>
              </a:bodyPr>
              <a:lstStyle/>
              <a:p>
                <a14:m>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NO" dirty="0">
                    <a:latin typeface="Times New Roman" panose="02020603050405020304" pitchFamily="18" charset="0"/>
                    <a:cs typeface="Times New Roman" panose="02020603050405020304" pitchFamily="18" charset="0"/>
                  </a:rPr>
                  <a:t>: 0.001(rare disease in the population)</a:t>
                </a:r>
              </a:p>
            </p:txBody>
          </p:sp>
        </mc:Choice>
        <mc:Fallback xmlns="">
          <p:sp>
            <p:nvSpPr>
              <p:cNvPr id="18" name="TextBox 17">
                <a:extLst>
                  <a:ext uri="{FF2B5EF4-FFF2-40B4-BE49-F238E27FC236}">
                    <a16:creationId xmlns:a16="http://schemas.microsoft.com/office/drawing/2014/main" id="{8715299F-3485-7ED6-5F27-464C438B1315}"/>
                  </a:ext>
                </a:extLst>
              </p:cNvPr>
              <p:cNvSpPr txBox="1">
                <a:spLocks noRot="1" noChangeAspect="1" noMove="1" noResize="1" noEditPoints="1" noAdjustHandles="1" noChangeArrowheads="1" noChangeShapeType="1" noTextEdit="1"/>
              </p:cNvSpPr>
              <p:nvPr/>
            </p:nvSpPr>
            <p:spPr>
              <a:xfrm>
                <a:off x="6143676" y="3544084"/>
                <a:ext cx="4835899" cy="369332"/>
              </a:xfrm>
              <a:prstGeom prst="rect">
                <a:avLst/>
              </a:prstGeom>
              <a:blipFill>
                <a:blip r:embed="rId3"/>
                <a:stretch>
                  <a:fillRect l="-785" t="-6452" b="-19355"/>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65D1EAEB-EBA6-01E4-61EC-36C8A3611A82}"/>
              </a:ext>
            </a:extLst>
          </p:cNvPr>
          <p:cNvPicPr>
            <a:picLocks noChangeAspect="1"/>
          </p:cNvPicPr>
          <p:nvPr/>
        </p:nvPicPr>
        <p:blipFill>
          <a:blip r:embed="rId4"/>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937C35F8-9C6C-2E81-5006-9FD6245BB60B}"/>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sp>
        <p:nvSpPr>
          <p:cNvPr id="4" name="Freeform 3">
            <a:extLst>
              <a:ext uri="{FF2B5EF4-FFF2-40B4-BE49-F238E27FC236}">
                <a16:creationId xmlns:a16="http://schemas.microsoft.com/office/drawing/2014/main" id="{B284C902-2B14-2869-53D0-6750D12BB660}"/>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05F2B134-8D81-FBD8-69A1-975CDBB7EA70}"/>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DD85FEE3-9811-518C-DA62-74E3F6909F84}"/>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AFB9A9F5-37F2-B8EA-830A-DFDD809C48BB}"/>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E68EA5-3C25-29DD-9B77-80C7FE1789E4}"/>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F3B3A5F-BDE7-A4BF-E1F2-806DF6E55232}"/>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Oval 12">
            <a:extLst>
              <a:ext uri="{FF2B5EF4-FFF2-40B4-BE49-F238E27FC236}">
                <a16:creationId xmlns:a16="http://schemas.microsoft.com/office/drawing/2014/main" id="{4DFD7FF4-6A3F-92A3-1888-A4C11C141AAF}"/>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Doctor female outline">
            <a:extLst>
              <a:ext uri="{FF2B5EF4-FFF2-40B4-BE49-F238E27FC236}">
                <a16:creationId xmlns:a16="http://schemas.microsoft.com/office/drawing/2014/main" id="{22BF3209-049A-F4C4-ED28-FCD4EE8C6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7948" y="1674571"/>
            <a:ext cx="1443750" cy="1443750"/>
          </a:xfrm>
          <a:prstGeom prst="rect">
            <a:avLst/>
          </a:prstGeom>
        </p:spPr>
      </p:pic>
      <p:cxnSp>
        <p:nvCxnSpPr>
          <p:cNvPr id="19" name="Straight Arrow Connector 18">
            <a:extLst>
              <a:ext uri="{FF2B5EF4-FFF2-40B4-BE49-F238E27FC236}">
                <a16:creationId xmlns:a16="http://schemas.microsoft.com/office/drawing/2014/main" id="{99C4FCED-F35A-0306-1C76-8C84D6F50C7C}"/>
              </a:ext>
            </a:extLst>
          </p:cNvPr>
          <p:cNvCxnSpPr>
            <a:cxnSpLocks/>
          </p:cNvCxnSpPr>
          <p:nvPr/>
        </p:nvCxnSpPr>
        <p:spPr>
          <a:xfrm>
            <a:off x="7151136" y="2626147"/>
            <a:ext cx="1901628"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9B2348E-7D05-4E59-5576-FDB2FF86E984}"/>
              </a:ext>
            </a:extLst>
          </p:cNvPr>
          <p:cNvSpPr txBox="1"/>
          <p:nvPr/>
        </p:nvSpPr>
        <p:spPr>
          <a:xfrm>
            <a:off x="7372679" y="2256815"/>
            <a:ext cx="144375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positive</a:t>
            </a:r>
            <a:endParaRPr lang="en-NO" dirty="0"/>
          </a:p>
        </p:txBody>
      </p:sp>
      <p:sp>
        <p:nvSpPr>
          <p:cNvPr id="21" name="Freeform 20">
            <a:extLst>
              <a:ext uri="{FF2B5EF4-FFF2-40B4-BE49-F238E27FC236}">
                <a16:creationId xmlns:a16="http://schemas.microsoft.com/office/drawing/2014/main" id="{4E115D53-21F7-171E-80BD-470CBB838277}"/>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TextBox 24">
            <a:extLst>
              <a:ext uri="{FF2B5EF4-FFF2-40B4-BE49-F238E27FC236}">
                <a16:creationId xmlns:a16="http://schemas.microsoft.com/office/drawing/2014/main" id="{FB989BC6-AE3E-7430-A66C-C06401B831EB}"/>
              </a:ext>
            </a:extLst>
          </p:cNvPr>
          <p:cNvSpPr txBox="1"/>
          <p:nvPr/>
        </p:nvSpPr>
        <p:spPr>
          <a:xfrm>
            <a:off x="5919539" y="1438553"/>
            <a:ext cx="1132886" cy="523220"/>
          </a:xfrm>
          <a:prstGeom prst="rect">
            <a:avLst/>
          </a:prstGeom>
          <a:noFill/>
        </p:spPr>
        <p:txBody>
          <a:bodyPr wrap="square">
            <a:spAutoFit/>
          </a:bodyPr>
          <a:lstStyle/>
          <a:p>
            <a:r>
              <a:rPr lang="en-NO" sz="2800" dirty="0">
                <a:solidFill>
                  <a:schemeClr val="bg1"/>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886266-6EA7-E100-E25B-A6AE0C95E80E}"/>
                  </a:ext>
                </a:extLst>
              </p:cNvPr>
              <p:cNvSpPr txBox="1"/>
              <p:nvPr/>
            </p:nvSpPr>
            <p:spPr>
              <a:xfrm>
                <a:off x="6483722" y="3130918"/>
                <a:ext cx="3236456" cy="369332"/>
              </a:xfrm>
              <a:prstGeom prst="rect">
                <a:avLst/>
              </a:prstGeom>
              <a:noFill/>
            </p:spPr>
            <p:txBody>
              <a:bodyPr wrap="square">
                <a:spAutoFit/>
              </a:bodyPr>
              <a:lstStyle/>
              <a:p>
                <a14:m>
                  <m:oMath xmlns:m="http://schemas.openxmlformats.org/officeDocument/2006/math">
                    <m:r>
                      <a:rPr lang="nb-NO" i="1"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NO" dirty="0">
                    <a:latin typeface="Times New Roman" panose="02020603050405020304" pitchFamily="18" charset="0"/>
                    <a:cs typeface="Times New Roman" panose="02020603050405020304" pitchFamily="18" charset="0"/>
                  </a:rPr>
                  <a:t>: 0.99 (very accurate test) </a:t>
                </a:r>
              </a:p>
            </p:txBody>
          </p:sp>
        </mc:Choice>
        <mc:Fallback xmlns="">
          <p:sp>
            <p:nvSpPr>
              <p:cNvPr id="15" name="TextBox 14">
                <a:extLst>
                  <a:ext uri="{FF2B5EF4-FFF2-40B4-BE49-F238E27FC236}">
                    <a16:creationId xmlns:a16="http://schemas.microsoft.com/office/drawing/2014/main" id="{59886266-6EA7-E100-E25B-A6AE0C95E80E}"/>
                  </a:ext>
                </a:extLst>
              </p:cNvPr>
              <p:cNvSpPr txBox="1">
                <a:spLocks noRot="1" noChangeAspect="1" noMove="1" noResize="1" noEditPoints="1" noAdjustHandles="1" noChangeArrowheads="1" noChangeShapeType="1" noTextEdit="1"/>
              </p:cNvSpPr>
              <p:nvPr/>
            </p:nvSpPr>
            <p:spPr>
              <a:xfrm>
                <a:off x="6483722" y="3130918"/>
                <a:ext cx="3236456" cy="369332"/>
              </a:xfrm>
              <a:prstGeom prst="rect">
                <a:avLst/>
              </a:prstGeom>
              <a:blipFill>
                <a:blip r:embed="rId7"/>
                <a:stretch>
                  <a:fillRect l="-1172" t="-6667" r="-2344" b="-23333"/>
                </a:stretch>
              </a:blipFill>
            </p:spPr>
            <p:txBody>
              <a:bodyPr/>
              <a:lstStyle/>
              <a:p>
                <a:r>
                  <a:rPr lang="en-NO">
                    <a:noFill/>
                  </a:rPr>
                  <a:t> </a:t>
                </a:r>
              </a:p>
            </p:txBody>
          </p:sp>
        </mc:Fallback>
      </mc:AlternateContent>
      <p:sp>
        <p:nvSpPr>
          <p:cNvPr id="16" name="TextBox 15">
            <a:extLst>
              <a:ext uri="{FF2B5EF4-FFF2-40B4-BE49-F238E27FC236}">
                <a16:creationId xmlns:a16="http://schemas.microsoft.com/office/drawing/2014/main" id="{33403791-1B84-1724-EB62-888E35B31276}"/>
              </a:ext>
            </a:extLst>
          </p:cNvPr>
          <p:cNvSpPr txBox="1"/>
          <p:nvPr/>
        </p:nvSpPr>
        <p:spPr>
          <a:xfrm>
            <a:off x="132611" y="100403"/>
            <a:ext cx="4585045" cy="461665"/>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2350220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305ACB-1F0B-7711-815E-5DC97C5ED31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11305ACB-1F0B-7711-815E-5DC97C5ED31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2"/>
                <a:stretch>
                  <a:fillRect t="-3571"/>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863AEAC-A98F-1B08-DD51-304B08C1DB5D}"/>
                  </a:ext>
                </a:extLst>
              </p:cNvPr>
              <p:cNvSpPr txBox="1"/>
              <p:nvPr/>
            </p:nvSpPr>
            <p:spPr>
              <a:xfrm>
                <a:off x="132611" y="2049721"/>
                <a:ext cx="9250671" cy="3139321"/>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r>
                  <a:rPr lang="en-GB" dirty="0">
                    <a:latin typeface="Times New Roman" panose="02020603050405020304" pitchFamily="18" charset="0"/>
                    <a:cs typeface="Times New Roman" panose="02020603050405020304" pitchFamily="18" charset="0"/>
                  </a:rPr>
                  <a:t>: have the disease |given| test positive</a:t>
                </a:r>
              </a:p>
              <a:p>
                <a14:m>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GB" dirty="0">
                    <a:latin typeface="Times New Roman" panose="02020603050405020304" pitchFamily="18" charset="0"/>
                    <a:cs typeface="Times New Roman" panose="02020603050405020304" pitchFamily="18" charset="0"/>
                  </a:rPr>
                  <a:t>: test positive |given| have the disease - </a:t>
                </a:r>
                <a:r>
                  <a:rPr lang="en-NO" dirty="0">
                    <a:latin typeface="Times New Roman" panose="02020603050405020304" pitchFamily="18" charset="0"/>
                    <a:cs typeface="Times New Roman" panose="02020603050405020304" pitchFamily="18" charset="0"/>
                  </a:rPr>
                  <a:t>0.99 (very accurate test) </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have the disease - </a:t>
                </a:r>
                <a:r>
                  <a:rPr lang="en-NO" dirty="0">
                    <a:latin typeface="Times New Roman" panose="02020603050405020304" pitchFamily="18" charset="0"/>
                    <a:cs typeface="Times New Roman" panose="02020603050405020304" pitchFamily="18" charset="0"/>
                  </a:rPr>
                  <a:t>0.001(rare disease in the population)</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test positive</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D863AEAC-A98F-1B08-DD51-304B08C1DB5D}"/>
                  </a:ext>
                </a:extLst>
              </p:cNvPr>
              <p:cNvSpPr txBox="1">
                <a:spLocks noRot="1" noChangeAspect="1" noMove="1" noResize="1" noEditPoints="1" noAdjustHandles="1" noChangeArrowheads="1" noChangeShapeType="1" noTextEdit="1"/>
              </p:cNvSpPr>
              <p:nvPr/>
            </p:nvSpPr>
            <p:spPr>
              <a:xfrm>
                <a:off x="132611" y="2049721"/>
                <a:ext cx="9250671" cy="3139321"/>
              </a:xfrm>
              <a:prstGeom prst="rect">
                <a:avLst/>
              </a:prstGeom>
              <a:blipFill>
                <a:blip r:embed="rId3"/>
                <a:stretch>
                  <a:fillRect l="-549" t="-806"/>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65D1EAEB-EBA6-01E4-61EC-36C8A3611A82}"/>
              </a:ext>
            </a:extLst>
          </p:cNvPr>
          <p:cNvPicPr>
            <a:picLocks noChangeAspect="1"/>
          </p:cNvPicPr>
          <p:nvPr/>
        </p:nvPicPr>
        <p:blipFill>
          <a:blip r:embed="rId4"/>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937C35F8-9C6C-2E81-5006-9FD6245BB60B}"/>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sp>
        <p:nvSpPr>
          <p:cNvPr id="4" name="Freeform 3">
            <a:extLst>
              <a:ext uri="{FF2B5EF4-FFF2-40B4-BE49-F238E27FC236}">
                <a16:creationId xmlns:a16="http://schemas.microsoft.com/office/drawing/2014/main" id="{B284C902-2B14-2869-53D0-6750D12BB660}"/>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05F2B134-8D81-FBD8-69A1-975CDBB7EA70}"/>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DD85FEE3-9811-518C-DA62-74E3F6909F84}"/>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AFB9A9F5-37F2-B8EA-830A-DFDD809C48BB}"/>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E68EA5-3C25-29DD-9B77-80C7FE1789E4}"/>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F3B3A5F-BDE7-A4BF-E1F2-806DF6E55232}"/>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Oval 12">
            <a:extLst>
              <a:ext uri="{FF2B5EF4-FFF2-40B4-BE49-F238E27FC236}">
                <a16:creationId xmlns:a16="http://schemas.microsoft.com/office/drawing/2014/main" id="{4DFD7FF4-6A3F-92A3-1888-A4C11C141AAF}"/>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Doctor female outline">
            <a:extLst>
              <a:ext uri="{FF2B5EF4-FFF2-40B4-BE49-F238E27FC236}">
                <a16:creationId xmlns:a16="http://schemas.microsoft.com/office/drawing/2014/main" id="{22BF3209-049A-F4C4-ED28-FCD4EE8C6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7948" y="1674571"/>
            <a:ext cx="1443750" cy="1443750"/>
          </a:xfrm>
          <a:prstGeom prst="rect">
            <a:avLst/>
          </a:prstGeom>
        </p:spPr>
      </p:pic>
      <p:sp>
        <p:nvSpPr>
          <p:cNvPr id="21" name="Freeform 20">
            <a:extLst>
              <a:ext uri="{FF2B5EF4-FFF2-40B4-BE49-F238E27FC236}">
                <a16:creationId xmlns:a16="http://schemas.microsoft.com/office/drawing/2014/main" id="{4E115D53-21F7-171E-80BD-470CBB838277}"/>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TextBox 24">
            <a:extLst>
              <a:ext uri="{FF2B5EF4-FFF2-40B4-BE49-F238E27FC236}">
                <a16:creationId xmlns:a16="http://schemas.microsoft.com/office/drawing/2014/main" id="{FB989BC6-AE3E-7430-A66C-C06401B831EB}"/>
              </a:ext>
            </a:extLst>
          </p:cNvPr>
          <p:cNvSpPr txBox="1"/>
          <p:nvPr/>
        </p:nvSpPr>
        <p:spPr>
          <a:xfrm>
            <a:off x="5919539" y="1438553"/>
            <a:ext cx="1132886" cy="523220"/>
          </a:xfrm>
          <a:prstGeom prst="rect">
            <a:avLst/>
          </a:prstGeom>
          <a:noFill/>
        </p:spPr>
        <p:txBody>
          <a:bodyPr wrap="square">
            <a:spAutoFit/>
          </a:bodyPr>
          <a:lstStyle/>
          <a:p>
            <a:r>
              <a:rPr lang="en-NO" sz="28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1389EBB9-982C-0CBA-7D41-4BFC1AC789D5}"/>
              </a:ext>
            </a:extLst>
          </p:cNvPr>
          <p:cNvSpPr txBox="1"/>
          <p:nvPr/>
        </p:nvSpPr>
        <p:spPr>
          <a:xfrm>
            <a:off x="132611" y="100403"/>
            <a:ext cx="4585045" cy="461665"/>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184090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9FAAE44-BA0A-B046-DAB8-7EB0A575D10B}"/>
                  </a:ext>
                </a:extLst>
              </p:cNvPr>
              <p:cNvSpPr txBox="1"/>
              <p:nvPr/>
            </p:nvSpPr>
            <p:spPr>
              <a:xfrm>
                <a:off x="-2299784" y="4760511"/>
                <a:ext cx="11211137" cy="694293"/>
              </a:xfrm>
              <a:prstGeom prst="rect">
                <a:avLst/>
              </a:prstGeom>
              <a:noFill/>
            </p:spPr>
            <p:txBody>
              <a:bodyPr wrap="square">
                <a:sp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0.99∗0.001</m:t>
                          </m:r>
                        </m:num>
                        <m:den>
                          <m: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0.001</m:t>
                          </m:r>
                          <m:r>
                            <a:rPr lang="nb-NO" b="0" i="0"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0.01∗</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99</m:t>
                          </m:r>
                        </m:den>
                      </m:f>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=0.09→9%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𝑐h𝑎𝑛𝑐𝑒</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m:oMathPara>
                </a14:m>
                <a:endPar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0" name="TextBox 19">
                <a:extLst>
                  <a:ext uri="{FF2B5EF4-FFF2-40B4-BE49-F238E27FC236}">
                    <a16:creationId xmlns:a16="http://schemas.microsoft.com/office/drawing/2014/main" id="{A9FAAE44-BA0A-B046-DAB8-7EB0A575D10B}"/>
                  </a:ext>
                </a:extLst>
              </p:cNvPr>
              <p:cNvSpPr txBox="1">
                <a:spLocks noRot="1" noChangeAspect="1" noMove="1" noResize="1" noEditPoints="1" noAdjustHandles="1" noChangeArrowheads="1" noChangeShapeType="1" noTextEdit="1"/>
              </p:cNvSpPr>
              <p:nvPr/>
            </p:nvSpPr>
            <p:spPr>
              <a:xfrm>
                <a:off x="-2299784" y="4760511"/>
                <a:ext cx="11211137" cy="694293"/>
              </a:xfrm>
              <a:prstGeom prst="rect">
                <a:avLst/>
              </a:prstGeom>
              <a:blipFill>
                <a:blip r:embed="rId2"/>
                <a:stretch>
                  <a:fillRect t="-7143"/>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1EC6CBBB-4317-6679-4A93-514F6A840514}"/>
              </a:ext>
            </a:extLst>
          </p:cNvPr>
          <p:cNvPicPr>
            <a:picLocks noChangeAspect="1"/>
          </p:cNvPicPr>
          <p:nvPr/>
        </p:nvPicPr>
        <p:blipFill>
          <a:blip r:embed="rId3"/>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B031FA95-B745-5FFF-B3A8-6698832FCED0}"/>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pic>
        <p:nvPicPr>
          <p:cNvPr id="14" name="Graphic 13" descr="Doctor female outline">
            <a:extLst>
              <a:ext uri="{FF2B5EF4-FFF2-40B4-BE49-F238E27FC236}">
                <a16:creationId xmlns:a16="http://schemas.microsoft.com/office/drawing/2014/main" id="{81EFA433-BAB1-6FC3-FE52-6B6124FCE5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948" y="1674571"/>
            <a:ext cx="1443750" cy="1443750"/>
          </a:xfrm>
          <a:prstGeom prst="rect">
            <a:avLst/>
          </a:prstGeom>
        </p:spPr>
      </p:pic>
      <p:sp>
        <p:nvSpPr>
          <p:cNvPr id="23" name="Freeform 22">
            <a:extLst>
              <a:ext uri="{FF2B5EF4-FFF2-40B4-BE49-F238E27FC236}">
                <a16:creationId xmlns:a16="http://schemas.microsoft.com/office/drawing/2014/main" id="{86E2FDF2-2A93-3359-58BF-52F6887798B6}"/>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 name="Freeform 23">
            <a:extLst>
              <a:ext uri="{FF2B5EF4-FFF2-40B4-BE49-F238E27FC236}">
                <a16:creationId xmlns:a16="http://schemas.microsoft.com/office/drawing/2014/main" id="{3D8380FB-B3A5-7C9D-8F68-0A213A8AAD5E}"/>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Freeform 24">
            <a:extLst>
              <a:ext uri="{FF2B5EF4-FFF2-40B4-BE49-F238E27FC236}">
                <a16:creationId xmlns:a16="http://schemas.microsoft.com/office/drawing/2014/main" id="{A4559E9D-77AA-F249-211B-4D838C418E2A}"/>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26" name="Straight Connector 25">
            <a:extLst>
              <a:ext uri="{FF2B5EF4-FFF2-40B4-BE49-F238E27FC236}">
                <a16:creationId xmlns:a16="http://schemas.microsoft.com/office/drawing/2014/main" id="{B47D7657-F8C4-D830-A0E5-7068E4C47515}"/>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7BC04B-92D8-7D29-060D-D3D7F94787B4}"/>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0DC4FA2-C17E-CBD3-E4A0-46C34BC09BAF}"/>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Oval 28">
            <a:extLst>
              <a:ext uri="{FF2B5EF4-FFF2-40B4-BE49-F238E27FC236}">
                <a16:creationId xmlns:a16="http://schemas.microsoft.com/office/drawing/2014/main" id="{E2E88730-BF46-3BEE-3510-EEAC1AF5A458}"/>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Freeform 29">
            <a:extLst>
              <a:ext uri="{FF2B5EF4-FFF2-40B4-BE49-F238E27FC236}">
                <a16:creationId xmlns:a16="http://schemas.microsoft.com/office/drawing/2014/main" id="{36371C36-264B-DF22-3630-D0A6803A146A}"/>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TextBox 30">
            <a:extLst>
              <a:ext uri="{FF2B5EF4-FFF2-40B4-BE49-F238E27FC236}">
                <a16:creationId xmlns:a16="http://schemas.microsoft.com/office/drawing/2014/main" id="{B9D72634-595D-8503-4149-B73A43C7DD7F}"/>
              </a:ext>
            </a:extLst>
          </p:cNvPr>
          <p:cNvSpPr txBox="1"/>
          <p:nvPr/>
        </p:nvSpPr>
        <p:spPr>
          <a:xfrm>
            <a:off x="5919539" y="1438553"/>
            <a:ext cx="1132886" cy="523220"/>
          </a:xfrm>
          <a:prstGeom prst="rect">
            <a:avLst/>
          </a:prstGeom>
          <a:noFill/>
        </p:spPr>
        <p:txBody>
          <a:bodyPr wrap="square">
            <a:spAutoFit/>
          </a:bodyPr>
          <a:lstStyle/>
          <a:p>
            <a:r>
              <a:rPr lang="en-NO" sz="2800" dirty="0">
                <a:solidFill>
                  <a:schemeClr val="bg1"/>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1A390D-E332-CFFD-785C-D862196BFC2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8" name="TextBox 7">
                <a:extLst>
                  <a:ext uri="{FF2B5EF4-FFF2-40B4-BE49-F238E27FC236}">
                    <a16:creationId xmlns:a16="http://schemas.microsoft.com/office/drawing/2014/main" id="{111A390D-E332-CFFD-785C-D862196BFC2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6"/>
                <a:stretch>
                  <a:fillRect t="-3571"/>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07448F-8BE9-91D4-F528-4D2FC663422E}"/>
                  </a:ext>
                </a:extLst>
              </p:cNvPr>
              <p:cNvSpPr txBox="1"/>
              <p:nvPr/>
            </p:nvSpPr>
            <p:spPr>
              <a:xfrm>
                <a:off x="132611" y="2049721"/>
                <a:ext cx="7003733" cy="3139321"/>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r>
                  <a:rPr lang="en-GB" dirty="0">
                    <a:latin typeface="Times New Roman" panose="02020603050405020304" pitchFamily="18" charset="0"/>
                    <a:cs typeface="Times New Roman" panose="02020603050405020304" pitchFamily="18" charset="0"/>
                  </a:rPr>
                  <a:t>: have the disease |given| test positive</a:t>
                </a:r>
              </a:p>
              <a:p>
                <a14:m>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GB" dirty="0">
                    <a:latin typeface="Times New Roman" panose="02020603050405020304" pitchFamily="18" charset="0"/>
                    <a:cs typeface="Times New Roman" panose="02020603050405020304" pitchFamily="18" charset="0"/>
                  </a:rPr>
                  <a:t>: test positive |given| have the disease - </a:t>
                </a:r>
                <a:r>
                  <a:rPr lang="en-NO" dirty="0">
                    <a:latin typeface="Times New Roman" panose="02020603050405020304" pitchFamily="18" charset="0"/>
                    <a:cs typeface="Times New Roman" panose="02020603050405020304" pitchFamily="18" charset="0"/>
                  </a:rPr>
                  <a:t>0.99 (very accurate test) </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have the disease - </a:t>
                </a:r>
                <a:r>
                  <a:rPr lang="en-NO" dirty="0">
                    <a:latin typeface="Times New Roman" panose="02020603050405020304" pitchFamily="18" charset="0"/>
                    <a:cs typeface="Times New Roman" panose="02020603050405020304" pitchFamily="18" charset="0"/>
                  </a:rPr>
                  <a:t>0.001(rare disease in the population)</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test positive</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9307448F-8BE9-91D4-F528-4D2FC663422E}"/>
                  </a:ext>
                </a:extLst>
              </p:cNvPr>
              <p:cNvSpPr txBox="1">
                <a:spLocks noRot="1" noChangeAspect="1" noMove="1" noResize="1" noEditPoints="1" noAdjustHandles="1" noChangeArrowheads="1" noChangeShapeType="1" noTextEdit="1"/>
              </p:cNvSpPr>
              <p:nvPr/>
            </p:nvSpPr>
            <p:spPr>
              <a:xfrm>
                <a:off x="132611" y="2049721"/>
                <a:ext cx="7003733" cy="3139321"/>
              </a:xfrm>
              <a:prstGeom prst="rect">
                <a:avLst/>
              </a:prstGeom>
              <a:blipFill>
                <a:blip r:embed="rId7"/>
                <a:stretch>
                  <a:fillRect l="-723" t="-806"/>
                </a:stretch>
              </a:blipFill>
            </p:spPr>
            <p:txBody>
              <a:bodyPr/>
              <a:lstStyle/>
              <a:p>
                <a:r>
                  <a:rPr lang="en-NO">
                    <a:noFill/>
                  </a:rPr>
                  <a:t> </a:t>
                </a:r>
              </a:p>
            </p:txBody>
          </p:sp>
        </mc:Fallback>
      </mc:AlternateContent>
      <p:sp>
        <p:nvSpPr>
          <p:cNvPr id="11" name="TextBox 10">
            <a:extLst>
              <a:ext uri="{FF2B5EF4-FFF2-40B4-BE49-F238E27FC236}">
                <a16:creationId xmlns:a16="http://schemas.microsoft.com/office/drawing/2014/main" id="{02AFAC4D-960D-C354-3B88-92D9765F92E8}"/>
              </a:ext>
            </a:extLst>
          </p:cNvPr>
          <p:cNvSpPr txBox="1"/>
          <p:nvPr/>
        </p:nvSpPr>
        <p:spPr>
          <a:xfrm>
            <a:off x="132611" y="100403"/>
            <a:ext cx="4585045" cy="461665"/>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767341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0E83B7-8097-8D14-BA4C-300FC75F8103}"/>
                  </a:ext>
                </a:extLst>
              </p:cNvPr>
              <p:cNvSpPr txBox="1"/>
              <p:nvPr/>
            </p:nvSpPr>
            <p:spPr>
              <a:xfrm>
                <a:off x="-2158373" y="5812606"/>
                <a:ext cx="11211137" cy="694293"/>
              </a:xfrm>
              <a:prstGeom prst="rect">
                <a:avLst/>
              </a:prstGeom>
              <a:noFill/>
            </p:spPr>
            <p:txBody>
              <a:bodyPr wrap="square">
                <a:sp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0.99∗0.09</m:t>
                          </m:r>
                        </m:num>
                        <m:den>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0.99∗0.09</m:t>
                          </m:r>
                          <m:r>
                            <a:rPr lang="nb-NO"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0.01∗</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0.91</m:t>
                          </m:r>
                        </m:den>
                      </m:f>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=0.9073319→91%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𝑐h𝑎𝑛𝑐𝑒</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oMath>
                  </m:oMathPara>
                </a14:m>
                <a:endPar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1" name="TextBox 20">
                <a:extLst>
                  <a:ext uri="{FF2B5EF4-FFF2-40B4-BE49-F238E27FC236}">
                    <a16:creationId xmlns:a16="http://schemas.microsoft.com/office/drawing/2014/main" id="{FC0E83B7-8097-8D14-BA4C-300FC75F8103}"/>
                  </a:ext>
                </a:extLst>
              </p:cNvPr>
              <p:cNvSpPr txBox="1">
                <a:spLocks noRot="1" noChangeAspect="1" noMove="1" noResize="1" noEditPoints="1" noAdjustHandles="1" noChangeArrowheads="1" noChangeShapeType="1" noTextEdit="1"/>
              </p:cNvSpPr>
              <p:nvPr/>
            </p:nvSpPr>
            <p:spPr>
              <a:xfrm>
                <a:off x="-2158373" y="5812606"/>
                <a:ext cx="11211137" cy="694293"/>
              </a:xfrm>
              <a:prstGeom prst="rect">
                <a:avLst/>
              </a:prstGeom>
              <a:blipFill>
                <a:blip r:embed="rId2"/>
                <a:stretch>
                  <a:fillRect t="-7143"/>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811DC0A8-3825-F123-D76F-9C57703E5745}"/>
              </a:ext>
            </a:extLst>
          </p:cNvPr>
          <p:cNvPicPr>
            <a:picLocks noChangeAspect="1"/>
          </p:cNvPicPr>
          <p:nvPr/>
        </p:nvPicPr>
        <p:blipFill>
          <a:blip r:embed="rId3"/>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68153750-D37C-3CA2-9150-8116FD21355F}"/>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cxnSp>
        <p:nvCxnSpPr>
          <p:cNvPr id="7" name="Straight Arrow Connector 6">
            <a:extLst>
              <a:ext uri="{FF2B5EF4-FFF2-40B4-BE49-F238E27FC236}">
                <a16:creationId xmlns:a16="http://schemas.microsoft.com/office/drawing/2014/main" id="{59B41BEF-CFA4-97FD-65EC-F635DAABACEE}"/>
              </a:ext>
            </a:extLst>
          </p:cNvPr>
          <p:cNvCxnSpPr/>
          <p:nvPr/>
        </p:nvCxnSpPr>
        <p:spPr>
          <a:xfrm>
            <a:off x="593284" y="5293351"/>
            <a:ext cx="2022438" cy="5233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FB71D9CF-89EA-553B-1CA5-0327C897F78E}"/>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33C9446F-A776-018E-B106-66CE40C65D75}"/>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Freeform 8">
            <a:extLst>
              <a:ext uri="{FF2B5EF4-FFF2-40B4-BE49-F238E27FC236}">
                <a16:creationId xmlns:a16="http://schemas.microsoft.com/office/drawing/2014/main" id="{FAE61CA8-EE1E-3656-F579-1AF271849E45}"/>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53C7B2B3-F57C-99AA-ADB1-68BCA05F49EE}"/>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389016-A060-1B10-7767-4394E20FDBEB}"/>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8867B14-D05E-1800-B8FC-7A90FC4B8165}"/>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Oval 13">
            <a:extLst>
              <a:ext uri="{FF2B5EF4-FFF2-40B4-BE49-F238E27FC236}">
                <a16:creationId xmlns:a16="http://schemas.microsoft.com/office/drawing/2014/main" id="{80986F62-798D-35F3-CE8B-EA044F7F41A3}"/>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5" name="Graphic 14" descr="Doctor female outline">
            <a:extLst>
              <a:ext uri="{FF2B5EF4-FFF2-40B4-BE49-F238E27FC236}">
                <a16:creationId xmlns:a16="http://schemas.microsoft.com/office/drawing/2014/main" id="{9A10E777-9894-D480-0DE1-DA8A37FDCE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948" y="1674571"/>
            <a:ext cx="1443750" cy="1443750"/>
          </a:xfrm>
          <a:prstGeom prst="rect">
            <a:avLst/>
          </a:prstGeom>
        </p:spPr>
      </p:pic>
      <p:sp>
        <p:nvSpPr>
          <p:cNvPr id="16" name="Freeform 15">
            <a:extLst>
              <a:ext uri="{FF2B5EF4-FFF2-40B4-BE49-F238E27FC236}">
                <a16:creationId xmlns:a16="http://schemas.microsoft.com/office/drawing/2014/main" id="{5FEF9593-5E4C-834A-CA0E-A13F8568C7B2}"/>
              </a:ext>
            </a:extLst>
          </p:cNvPr>
          <p:cNvSpPr/>
          <p:nvPr/>
        </p:nvSpPr>
        <p:spPr>
          <a:xfrm>
            <a:off x="6018251" y="2396446"/>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7" name="Straight Arrow Connector 16">
            <a:extLst>
              <a:ext uri="{FF2B5EF4-FFF2-40B4-BE49-F238E27FC236}">
                <a16:creationId xmlns:a16="http://schemas.microsoft.com/office/drawing/2014/main" id="{187C0350-1DE4-32EE-0BC8-1123C9C1FA0C}"/>
              </a:ext>
            </a:extLst>
          </p:cNvPr>
          <p:cNvCxnSpPr>
            <a:cxnSpLocks/>
          </p:cNvCxnSpPr>
          <p:nvPr/>
        </p:nvCxnSpPr>
        <p:spPr>
          <a:xfrm>
            <a:off x="7151136" y="2118829"/>
            <a:ext cx="1901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36A90AD-F51F-CDA3-4D68-5A7624EB9017}"/>
              </a:ext>
            </a:extLst>
          </p:cNvPr>
          <p:cNvSpPr txBox="1"/>
          <p:nvPr/>
        </p:nvSpPr>
        <p:spPr>
          <a:xfrm>
            <a:off x="7356495" y="1749497"/>
            <a:ext cx="1333163"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sample</a:t>
            </a:r>
            <a:endParaRPr lang="en-NO" dirty="0"/>
          </a:p>
        </p:txBody>
      </p:sp>
      <p:cxnSp>
        <p:nvCxnSpPr>
          <p:cNvPr id="22" name="Straight Arrow Connector 21">
            <a:extLst>
              <a:ext uri="{FF2B5EF4-FFF2-40B4-BE49-F238E27FC236}">
                <a16:creationId xmlns:a16="http://schemas.microsoft.com/office/drawing/2014/main" id="{ABF8DC35-85AA-672C-DE11-5A08D7472ECD}"/>
              </a:ext>
            </a:extLst>
          </p:cNvPr>
          <p:cNvCxnSpPr>
            <a:cxnSpLocks/>
          </p:cNvCxnSpPr>
          <p:nvPr/>
        </p:nvCxnSpPr>
        <p:spPr>
          <a:xfrm>
            <a:off x="7151136" y="2626147"/>
            <a:ext cx="1901628"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AD4D76B-DA7E-EDD5-C32B-FE69A191B38C}"/>
              </a:ext>
            </a:extLst>
          </p:cNvPr>
          <p:cNvSpPr txBox="1"/>
          <p:nvPr/>
        </p:nvSpPr>
        <p:spPr>
          <a:xfrm>
            <a:off x="7372679" y="2256815"/>
            <a:ext cx="144375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positive</a:t>
            </a:r>
            <a:endParaRPr lang="en-NO" dirty="0"/>
          </a:p>
        </p:txBody>
      </p:sp>
      <p:sp>
        <p:nvSpPr>
          <p:cNvPr id="24" name="Freeform 23">
            <a:extLst>
              <a:ext uri="{FF2B5EF4-FFF2-40B4-BE49-F238E27FC236}">
                <a16:creationId xmlns:a16="http://schemas.microsoft.com/office/drawing/2014/main" id="{0139DB06-AC3B-B635-E3D6-73F1114B363D}"/>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BA931C-031C-203A-6E9B-17733121F3AD}"/>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5" name="TextBox 24">
                <a:extLst>
                  <a:ext uri="{FF2B5EF4-FFF2-40B4-BE49-F238E27FC236}">
                    <a16:creationId xmlns:a16="http://schemas.microsoft.com/office/drawing/2014/main" id="{A7BA931C-031C-203A-6E9B-17733121F3AD}"/>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6"/>
                <a:stretch>
                  <a:fillRect t="-3571"/>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F2686C1-8BFC-5D4E-0A3C-7CD0B7756AC5}"/>
                  </a:ext>
                </a:extLst>
              </p:cNvPr>
              <p:cNvSpPr txBox="1"/>
              <p:nvPr/>
            </p:nvSpPr>
            <p:spPr>
              <a:xfrm>
                <a:off x="132611" y="2049721"/>
                <a:ext cx="9250671" cy="3139321"/>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r>
                  <a:rPr lang="en-GB" dirty="0">
                    <a:latin typeface="Times New Roman" panose="02020603050405020304" pitchFamily="18" charset="0"/>
                    <a:cs typeface="Times New Roman" panose="02020603050405020304" pitchFamily="18" charset="0"/>
                  </a:rPr>
                  <a:t>: have the disease |given| test positive</a:t>
                </a:r>
              </a:p>
              <a:p>
                <a14:m>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GB" dirty="0">
                    <a:latin typeface="Times New Roman" panose="02020603050405020304" pitchFamily="18" charset="0"/>
                    <a:cs typeface="Times New Roman" panose="02020603050405020304" pitchFamily="18" charset="0"/>
                  </a:rPr>
                  <a:t>: test positive |given| have the disease - </a:t>
                </a:r>
                <a:r>
                  <a:rPr lang="en-NO" dirty="0">
                    <a:latin typeface="Times New Roman" panose="02020603050405020304" pitchFamily="18" charset="0"/>
                    <a:cs typeface="Times New Roman" panose="02020603050405020304" pitchFamily="18" charset="0"/>
                  </a:rPr>
                  <a:t>0.99 (very accurate test) </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have the disease - </a:t>
                </a:r>
                <a:r>
                  <a:rPr lang="en-NO" dirty="0">
                    <a:latin typeface="Times New Roman" panose="02020603050405020304" pitchFamily="18" charset="0"/>
                    <a:cs typeface="Times New Roman" panose="02020603050405020304" pitchFamily="18" charset="0"/>
                  </a:rPr>
                  <a:t>0.001(rare disease in the population)</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test positive</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1F2686C1-8BFC-5D4E-0A3C-7CD0B7756AC5}"/>
                  </a:ext>
                </a:extLst>
              </p:cNvPr>
              <p:cNvSpPr txBox="1">
                <a:spLocks noRot="1" noChangeAspect="1" noMove="1" noResize="1" noEditPoints="1" noAdjustHandles="1" noChangeArrowheads="1" noChangeShapeType="1" noTextEdit="1"/>
              </p:cNvSpPr>
              <p:nvPr/>
            </p:nvSpPr>
            <p:spPr>
              <a:xfrm>
                <a:off x="132611" y="2049721"/>
                <a:ext cx="9250671" cy="3139321"/>
              </a:xfrm>
              <a:prstGeom prst="rect">
                <a:avLst/>
              </a:prstGeom>
              <a:blipFill>
                <a:blip r:embed="rId7"/>
                <a:stretch>
                  <a:fillRect l="-549" t="-80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917B1D-B8AE-6CE1-8A0B-60DB1A9CD80E}"/>
                  </a:ext>
                </a:extLst>
              </p:cNvPr>
              <p:cNvSpPr txBox="1"/>
              <p:nvPr/>
            </p:nvSpPr>
            <p:spPr>
              <a:xfrm>
                <a:off x="-2299784" y="4760511"/>
                <a:ext cx="11211137" cy="694293"/>
              </a:xfrm>
              <a:prstGeom prst="rect">
                <a:avLst/>
              </a:prstGeom>
              <a:noFill/>
            </p:spPr>
            <p:txBody>
              <a:bodyPr wrap="square">
                <a:sp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0.99∗0.001</m:t>
                          </m:r>
                        </m:num>
                        <m:den>
                          <m: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0.001</m:t>
                          </m:r>
                          <m:r>
                            <a:rPr lang="nb-NO" b="0" i="0"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0.01∗</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99</m:t>
                          </m:r>
                        </m:den>
                      </m:f>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=0.09→9%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𝑐h𝑎𝑛𝑐𝑒</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m:oMathPara>
                </a14:m>
                <a:endPar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7" name="TextBox 26">
                <a:extLst>
                  <a:ext uri="{FF2B5EF4-FFF2-40B4-BE49-F238E27FC236}">
                    <a16:creationId xmlns:a16="http://schemas.microsoft.com/office/drawing/2014/main" id="{EE917B1D-B8AE-6CE1-8A0B-60DB1A9CD80E}"/>
                  </a:ext>
                </a:extLst>
              </p:cNvPr>
              <p:cNvSpPr txBox="1">
                <a:spLocks noRot="1" noChangeAspect="1" noMove="1" noResize="1" noEditPoints="1" noAdjustHandles="1" noChangeArrowheads="1" noChangeShapeType="1" noTextEdit="1"/>
              </p:cNvSpPr>
              <p:nvPr/>
            </p:nvSpPr>
            <p:spPr>
              <a:xfrm>
                <a:off x="-2299784" y="4760511"/>
                <a:ext cx="11211137" cy="694293"/>
              </a:xfrm>
              <a:prstGeom prst="rect">
                <a:avLst/>
              </a:prstGeom>
              <a:blipFill>
                <a:blip r:embed="rId8"/>
                <a:stretch>
                  <a:fillRect t="-7143"/>
                </a:stretch>
              </a:blipFill>
            </p:spPr>
            <p:txBody>
              <a:bodyPr/>
              <a:lstStyle/>
              <a:p>
                <a:r>
                  <a:rPr lang="en-NO">
                    <a:noFill/>
                  </a:rPr>
                  <a:t> </a:t>
                </a:r>
              </a:p>
            </p:txBody>
          </p:sp>
        </mc:Fallback>
      </mc:AlternateContent>
      <p:sp>
        <p:nvSpPr>
          <p:cNvPr id="28" name="TextBox 27">
            <a:extLst>
              <a:ext uri="{FF2B5EF4-FFF2-40B4-BE49-F238E27FC236}">
                <a16:creationId xmlns:a16="http://schemas.microsoft.com/office/drawing/2014/main" id="{10B5B857-E6C0-83EA-92F0-0F87A829C7DF}"/>
              </a:ext>
            </a:extLst>
          </p:cNvPr>
          <p:cNvSpPr txBox="1"/>
          <p:nvPr/>
        </p:nvSpPr>
        <p:spPr>
          <a:xfrm>
            <a:off x="132611" y="100403"/>
            <a:ext cx="4585045" cy="461665"/>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2730130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13AC666-2993-0071-7C41-A452B3C6832A}"/>
              </a:ext>
            </a:extLst>
          </p:cNvPr>
          <p:cNvPicPr>
            <a:picLocks noChangeAspect="1"/>
          </p:cNvPicPr>
          <p:nvPr/>
        </p:nvPicPr>
        <p:blipFill>
          <a:blip r:embed="rId2"/>
          <a:stretch>
            <a:fillRect/>
          </a:stretch>
        </p:blipFill>
        <p:spPr>
          <a:xfrm>
            <a:off x="2209800" y="378715"/>
            <a:ext cx="7772400" cy="4590551"/>
          </a:xfrm>
          <a:prstGeom prst="rect">
            <a:avLst/>
          </a:prstGeom>
        </p:spPr>
      </p:pic>
      <p:sp>
        <p:nvSpPr>
          <p:cNvPr id="34" name="TextBox 33">
            <a:extLst>
              <a:ext uri="{FF2B5EF4-FFF2-40B4-BE49-F238E27FC236}">
                <a16:creationId xmlns:a16="http://schemas.microsoft.com/office/drawing/2014/main" id="{FE2C32F2-4F7F-5144-32BA-13A30886DD30}"/>
              </a:ext>
            </a:extLst>
          </p:cNvPr>
          <p:cNvSpPr txBox="1"/>
          <p:nvPr/>
        </p:nvSpPr>
        <p:spPr>
          <a:xfrm>
            <a:off x="4588777" y="610289"/>
            <a:ext cx="2416030" cy="830997"/>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NO" sz="4800" dirty="0">
                <a:solidFill>
                  <a:srgbClr val="FF0000"/>
                </a:solidFill>
              </a:rPr>
              <a:t>Certain</a:t>
            </a:r>
          </a:p>
        </p:txBody>
      </p:sp>
    </p:spTree>
    <p:extLst>
      <p:ext uri="{BB962C8B-B14F-4D97-AF65-F5344CB8AC3E}">
        <p14:creationId xmlns:p14="http://schemas.microsoft.com/office/powerpoint/2010/main" val="1117280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2509861782"/>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2"/>
          <a:stretch>
            <a:fillRect/>
          </a:stretch>
        </p:blipFill>
        <p:spPr>
          <a:xfrm>
            <a:off x="491525" y="5462880"/>
            <a:ext cx="1047674" cy="1045074"/>
          </a:xfrm>
          <a:prstGeom prst="rect">
            <a:avLst/>
          </a:prstGeom>
        </p:spPr>
      </p:pic>
      <p:pic>
        <p:nvPicPr>
          <p:cNvPr id="31" name="Picture 30">
            <a:extLst>
              <a:ext uri="{FF2B5EF4-FFF2-40B4-BE49-F238E27FC236}">
                <a16:creationId xmlns:a16="http://schemas.microsoft.com/office/drawing/2014/main" id="{E13AC666-2993-0071-7C41-A452B3C6832A}"/>
              </a:ext>
            </a:extLst>
          </p:cNvPr>
          <p:cNvPicPr>
            <a:picLocks noChangeAspect="1"/>
          </p:cNvPicPr>
          <p:nvPr/>
        </p:nvPicPr>
        <p:blipFill>
          <a:blip r:embed="rId3"/>
          <a:stretch>
            <a:fillRect/>
          </a:stretch>
        </p:blipFill>
        <p:spPr>
          <a:xfrm>
            <a:off x="2209800" y="378715"/>
            <a:ext cx="7772400" cy="4590551"/>
          </a:xfrm>
          <a:prstGeom prst="rect">
            <a:avLst/>
          </a:prstGeom>
        </p:spPr>
      </p:pic>
      <p:sp>
        <p:nvSpPr>
          <p:cNvPr id="34" name="TextBox 33">
            <a:extLst>
              <a:ext uri="{FF2B5EF4-FFF2-40B4-BE49-F238E27FC236}">
                <a16:creationId xmlns:a16="http://schemas.microsoft.com/office/drawing/2014/main" id="{FE2C32F2-4F7F-5144-32BA-13A30886DD30}"/>
              </a:ext>
            </a:extLst>
          </p:cNvPr>
          <p:cNvSpPr txBox="1"/>
          <p:nvPr/>
        </p:nvSpPr>
        <p:spPr>
          <a:xfrm>
            <a:off x="4588777" y="610289"/>
            <a:ext cx="2416030" cy="830997"/>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NO" sz="4800" dirty="0">
                <a:solidFill>
                  <a:srgbClr val="FF0000"/>
                </a:solidFill>
              </a:rPr>
              <a:t>Certain</a:t>
            </a:r>
          </a:p>
        </p:txBody>
      </p:sp>
      <p:sp>
        <p:nvSpPr>
          <p:cNvPr id="3" name="Freeform 2">
            <a:extLst>
              <a:ext uri="{FF2B5EF4-FFF2-40B4-BE49-F238E27FC236}">
                <a16:creationId xmlns:a16="http://schemas.microsoft.com/office/drawing/2014/main" id="{8563ED89-FF65-B0E8-6BCB-D658009F3B11}"/>
              </a:ext>
            </a:extLst>
          </p:cNvPr>
          <p:cNvSpPr/>
          <p:nvPr/>
        </p:nvSpPr>
        <p:spPr>
          <a:xfrm>
            <a:off x="103597" y="4354529"/>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Freeform 3">
            <a:extLst>
              <a:ext uri="{FF2B5EF4-FFF2-40B4-BE49-F238E27FC236}">
                <a16:creationId xmlns:a16="http://schemas.microsoft.com/office/drawing/2014/main" id="{96908B1C-90D5-A954-11ED-D8061807314E}"/>
              </a:ext>
            </a:extLst>
          </p:cNvPr>
          <p:cNvSpPr/>
          <p:nvPr/>
        </p:nvSpPr>
        <p:spPr>
          <a:xfrm>
            <a:off x="255997" y="4506930"/>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Freeform 4">
            <a:extLst>
              <a:ext uri="{FF2B5EF4-FFF2-40B4-BE49-F238E27FC236}">
                <a16:creationId xmlns:a16="http://schemas.microsoft.com/office/drawing/2014/main" id="{1F944B01-B2EF-CBB7-95A9-671CD969BD2C}"/>
              </a:ext>
            </a:extLst>
          </p:cNvPr>
          <p:cNvSpPr/>
          <p:nvPr/>
        </p:nvSpPr>
        <p:spPr>
          <a:xfrm>
            <a:off x="636997" y="450696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6" name="Straight Connector 5">
            <a:extLst>
              <a:ext uri="{FF2B5EF4-FFF2-40B4-BE49-F238E27FC236}">
                <a16:creationId xmlns:a16="http://schemas.microsoft.com/office/drawing/2014/main" id="{52D68CBD-8A6A-EB17-6324-42C144CAD594}"/>
              </a:ext>
            </a:extLst>
          </p:cNvPr>
          <p:cNvCxnSpPr>
            <a:cxnSpLocks/>
          </p:cNvCxnSpPr>
          <p:nvPr/>
        </p:nvCxnSpPr>
        <p:spPr>
          <a:xfrm flipV="1">
            <a:off x="419600" y="4706596"/>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CA541B-9634-B391-3224-77EFCC9E9C6F}"/>
              </a:ext>
            </a:extLst>
          </p:cNvPr>
          <p:cNvCxnSpPr>
            <a:cxnSpLocks/>
          </p:cNvCxnSpPr>
          <p:nvPr/>
        </p:nvCxnSpPr>
        <p:spPr>
          <a:xfrm flipV="1">
            <a:off x="419600" y="4598968"/>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A87D24-9C50-846D-66EB-918C890ED4F2}"/>
              </a:ext>
            </a:extLst>
          </p:cNvPr>
          <p:cNvCxnSpPr>
            <a:cxnSpLocks/>
          </p:cNvCxnSpPr>
          <p:nvPr/>
        </p:nvCxnSpPr>
        <p:spPr>
          <a:xfrm>
            <a:off x="419600" y="4706596"/>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6D09D40-C085-94F2-9DCB-7C6E478110BF}"/>
              </a:ext>
            </a:extLst>
          </p:cNvPr>
          <p:cNvSpPr/>
          <p:nvPr/>
        </p:nvSpPr>
        <p:spPr>
          <a:xfrm flipV="1">
            <a:off x="308472" y="453008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Oval 9">
            <a:extLst>
              <a:ext uri="{FF2B5EF4-FFF2-40B4-BE49-F238E27FC236}">
                <a16:creationId xmlns:a16="http://schemas.microsoft.com/office/drawing/2014/main" id="{B119845E-C5FA-F938-586C-61F90A225E32}"/>
              </a:ext>
            </a:extLst>
          </p:cNvPr>
          <p:cNvSpPr/>
          <p:nvPr/>
        </p:nvSpPr>
        <p:spPr>
          <a:xfrm flipV="1">
            <a:off x="695938" y="45300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1" name="Graphic 10" descr="Question Mark with solid fill">
            <a:extLst>
              <a:ext uri="{FF2B5EF4-FFF2-40B4-BE49-F238E27FC236}">
                <a16:creationId xmlns:a16="http://schemas.microsoft.com/office/drawing/2014/main" id="{3AD2DC0C-2D12-5D39-2521-3DE059ED5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202" y="3873696"/>
            <a:ext cx="297121" cy="304799"/>
          </a:xfrm>
          <a:prstGeom prst="rect">
            <a:avLst/>
          </a:prstGeom>
        </p:spPr>
      </p:pic>
      <p:pic>
        <p:nvPicPr>
          <p:cNvPr id="2" name="Picture 1">
            <a:extLst>
              <a:ext uri="{FF2B5EF4-FFF2-40B4-BE49-F238E27FC236}">
                <a16:creationId xmlns:a16="http://schemas.microsoft.com/office/drawing/2014/main" id="{4B76B0BB-9D8E-1E3A-9427-93CC52C98E6B}"/>
              </a:ext>
            </a:extLst>
          </p:cNvPr>
          <p:cNvPicPr>
            <a:picLocks noChangeAspect="1"/>
          </p:cNvPicPr>
          <p:nvPr/>
        </p:nvPicPr>
        <p:blipFill>
          <a:blip r:embed="rId6"/>
          <a:stretch>
            <a:fillRect/>
          </a:stretch>
        </p:blipFill>
        <p:spPr>
          <a:xfrm rot="5400000">
            <a:off x="1297133" y="4406596"/>
            <a:ext cx="704212" cy="600081"/>
          </a:xfrm>
          <a:prstGeom prst="rect">
            <a:avLst/>
          </a:prstGeom>
        </p:spPr>
      </p:pic>
      <p:pic>
        <p:nvPicPr>
          <p:cNvPr id="12" name="Graphic 11" descr="Question Mark with solid fill">
            <a:extLst>
              <a:ext uri="{FF2B5EF4-FFF2-40B4-BE49-F238E27FC236}">
                <a16:creationId xmlns:a16="http://schemas.microsoft.com/office/drawing/2014/main" id="{B4867741-4675-6169-E9DA-0BF74EC442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0678" y="3881974"/>
            <a:ext cx="297121" cy="304799"/>
          </a:xfrm>
          <a:prstGeom prst="rect">
            <a:avLst/>
          </a:prstGeom>
        </p:spPr>
      </p:pic>
    </p:spTree>
    <p:extLst>
      <p:ext uri="{BB962C8B-B14F-4D97-AF65-F5344CB8AC3E}">
        <p14:creationId xmlns:p14="http://schemas.microsoft.com/office/powerpoint/2010/main" val="4223594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995025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a:p>
            <a:pPr algn="l" defTabSz="457200">
              <a:spcAft>
                <a:spcPts val="600"/>
              </a:spcAft>
            </a:pPr>
            <a:endPar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10" name="TextBox 9">
            <a:extLst>
              <a:ext uri="{FF2B5EF4-FFF2-40B4-BE49-F238E27FC236}">
                <a16:creationId xmlns:a16="http://schemas.microsoft.com/office/drawing/2014/main" id="{AEEFD2F8-9E37-EC62-C58E-A5A7D162A402}"/>
              </a:ext>
            </a:extLst>
          </p:cNvPr>
          <p:cNvSpPr txBox="1"/>
          <p:nvPr/>
        </p:nvSpPr>
        <p:spPr>
          <a:xfrm>
            <a:off x="139549" y="2166868"/>
            <a:ext cx="6860857" cy="4093428"/>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Outline</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50"/>
                </a:solidFill>
                <a:latin typeface="Times New Roman" panose="02020603050405020304" pitchFamily="18" charset="0"/>
                <a:cs typeface="Times New Roman" panose="02020603050405020304" pitchFamily="18" charset="0"/>
              </a:rPr>
              <a:t>- Fundamentals of Bayesian learning</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F0"/>
                </a:solidFill>
                <a:latin typeface="Times New Roman" panose="02020603050405020304" pitchFamily="18" charset="0"/>
                <a:cs typeface="Times New Roman" panose="02020603050405020304" pitchFamily="18" charset="0"/>
              </a:rPr>
              <a:t>- Motivating examples</a:t>
            </a:r>
          </a:p>
          <a:p>
            <a:r>
              <a:rPr lang="en-GB" sz="2000" dirty="0">
                <a:solidFill>
                  <a:srgbClr val="00B0F0"/>
                </a:solidFill>
                <a:latin typeface="Times New Roman" panose="02020603050405020304" pitchFamily="18" charset="0"/>
                <a:cs typeface="Times New Roman" panose="02020603050405020304" pitchFamily="18" charset="0"/>
              </a:rPr>
              <a:t>	- Do I have the disease?</a:t>
            </a:r>
          </a:p>
          <a:p>
            <a:r>
              <a:rPr lang="en-GB" sz="2000" dirty="0">
                <a:solidFill>
                  <a:srgbClr val="00B0F0"/>
                </a:solidFill>
                <a:latin typeface="Times New Roman" panose="02020603050405020304" pitchFamily="18" charset="0"/>
                <a:cs typeface="Times New Roman" panose="02020603050405020304" pitchFamily="18" charset="0"/>
              </a:rPr>
              <a:t>	- The deterministic doctor vs. the deterministic neural net?</a:t>
            </a:r>
          </a:p>
          <a:p>
            <a:r>
              <a:rPr lang="en-GB" sz="2000" dirty="0">
                <a:solidFill>
                  <a:srgbClr val="00B0F0"/>
                </a:solidFill>
                <a:latin typeface="Times New Roman" panose="02020603050405020304" pitchFamily="18" charset="0"/>
                <a:cs typeface="Times New Roman" panose="02020603050405020304" pitchFamily="18" charset="0"/>
              </a:rPr>
              <a:t>	- Cat vs. Dog?</a:t>
            </a:r>
          </a:p>
          <a:p>
            <a:endParaRPr lang="en-GB" sz="2000" dirty="0">
              <a:solidFill>
                <a:srgbClr val="00B0F0"/>
              </a:solidFill>
              <a:latin typeface="Times New Roman" panose="02020603050405020304" pitchFamily="18" charset="0"/>
              <a:cs typeface="Times New Roman" panose="02020603050405020304" pitchFamily="18" charset="0"/>
            </a:endParaRPr>
          </a:p>
          <a:p>
            <a:r>
              <a:rPr lang="en-GB" sz="2000" dirty="0">
                <a:solidFill>
                  <a:srgbClr val="FF0000"/>
                </a:solidFill>
                <a:latin typeface="Times New Roman" panose="02020603050405020304" pitchFamily="18" charset="0"/>
                <a:cs typeface="Times New Roman" panose="02020603050405020304" pitchFamily="18" charset="0"/>
              </a:rPr>
              <a:t>- Notebook</a:t>
            </a:r>
          </a:p>
          <a:p>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References and learning material</a:t>
            </a:r>
          </a:p>
          <a:p>
            <a:endParaRPr lang="en-GB"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1309743-C71B-7A48-DB99-0A69A9315B9A}"/>
              </a:ext>
            </a:extLst>
          </p:cNvPr>
          <p:cNvPicPr>
            <a:picLocks noChangeAspect="1"/>
          </p:cNvPicPr>
          <p:nvPr/>
        </p:nvPicPr>
        <p:blipFill>
          <a:blip r:embed="rId3"/>
          <a:stretch>
            <a:fillRect/>
          </a:stretch>
        </p:blipFill>
        <p:spPr>
          <a:xfrm>
            <a:off x="10253036" y="3153130"/>
            <a:ext cx="1677271" cy="2766026"/>
          </a:xfrm>
          <a:prstGeom prst="rect">
            <a:avLst/>
          </a:prstGeom>
        </p:spPr>
      </p:pic>
      <p:sp>
        <p:nvSpPr>
          <p:cNvPr id="13" name="TextBox 12">
            <a:extLst>
              <a:ext uri="{FF2B5EF4-FFF2-40B4-BE49-F238E27FC236}">
                <a16:creationId xmlns:a16="http://schemas.microsoft.com/office/drawing/2014/main" id="{A69CAAFF-8771-3D17-7B8B-AFCA37FC351F}"/>
              </a:ext>
            </a:extLst>
          </p:cNvPr>
          <p:cNvSpPr txBox="1"/>
          <p:nvPr/>
        </p:nvSpPr>
        <p:spPr>
          <a:xfrm>
            <a:off x="10079916" y="2778061"/>
            <a:ext cx="6416936"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The data scientist </a:t>
            </a:r>
            <a:endParaRPr lang="en-NO" dirty="0"/>
          </a:p>
        </p:txBody>
      </p:sp>
      <p:pic>
        <p:nvPicPr>
          <p:cNvPr id="14" name="Picture 13">
            <a:extLst>
              <a:ext uri="{FF2B5EF4-FFF2-40B4-BE49-F238E27FC236}">
                <a16:creationId xmlns:a16="http://schemas.microsoft.com/office/drawing/2014/main" id="{DB39A866-A4F7-0FC0-95E8-E451AD824EB2}"/>
              </a:ext>
            </a:extLst>
          </p:cNvPr>
          <p:cNvPicPr>
            <a:picLocks noChangeAspect="1"/>
          </p:cNvPicPr>
          <p:nvPr/>
        </p:nvPicPr>
        <p:blipFill>
          <a:blip r:embed="rId4"/>
          <a:stretch>
            <a:fillRect/>
          </a:stretch>
        </p:blipFill>
        <p:spPr>
          <a:xfrm>
            <a:off x="6746266" y="3153131"/>
            <a:ext cx="3194101" cy="2766026"/>
          </a:xfrm>
          <a:prstGeom prst="rect">
            <a:avLst/>
          </a:prstGeom>
        </p:spPr>
      </p:pic>
      <p:sp>
        <p:nvSpPr>
          <p:cNvPr id="15" name="TextBox 14">
            <a:extLst>
              <a:ext uri="{FF2B5EF4-FFF2-40B4-BE49-F238E27FC236}">
                <a16:creationId xmlns:a16="http://schemas.microsoft.com/office/drawing/2014/main" id="{CBB60674-8AF1-92E6-8049-32E8D8BF808F}"/>
              </a:ext>
            </a:extLst>
          </p:cNvPr>
          <p:cNvSpPr txBox="1"/>
          <p:nvPr/>
        </p:nvSpPr>
        <p:spPr>
          <a:xfrm>
            <a:off x="7712851" y="2778061"/>
            <a:ext cx="6416936"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Data science </a:t>
            </a:r>
            <a:endParaRPr lang="en-NO" dirty="0"/>
          </a:p>
        </p:txBody>
      </p:sp>
      <p:sp>
        <p:nvSpPr>
          <p:cNvPr id="16" name="TextBox 15">
            <a:extLst>
              <a:ext uri="{FF2B5EF4-FFF2-40B4-BE49-F238E27FC236}">
                <a16:creationId xmlns:a16="http://schemas.microsoft.com/office/drawing/2014/main" id="{B67689A9-663F-3794-52CA-881D16D75470}"/>
              </a:ext>
            </a:extLst>
          </p:cNvPr>
          <p:cNvSpPr txBox="1"/>
          <p:nvPr/>
        </p:nvSpPr>
        <p:spPr>
          <a:xfrm>
            <a:off x="6640994" y="5889670"/>
            <a:ext cx="3787902" cy="200055"/>
          </a:xfrm>
          <a:prstGeom prst="rect">
            <a:avLst/>
          </a:prstGeom>
          <a:noFill/>
        </p:spPr>
        <p:txBody>
          <a:bodyPr wrap="square">
            <a:spAutoFit/>
          </a:bodyPr>
          <a:lstStyle/>
          <a:p>
            <a:r>
              <a:rPr lang="en-NO" sz="700" dirty="0"/>
              <a:t>http://drewconway.com/zia/2013/3/26/the-data-science-venn-diagram</a:t>
            </a:r>
          </a:p>
        </p:txBody>
      </p:sp>
      <p:pic>
        <p:nvPicPr>
          <p:cNvPr id="17" name="Picture 16">
            <a:extLst>
              <a:ext uri="{FF2B5EF4-FFF2-40B4-BE49-F238E27FC236}">
                <a16:creationId xmlns:a16="http://schemas.microsoft.com/office/drawing/2014/main" id="{1423F35A-C501-795F-BA41-8538218C89DB}"/>
              </a:ext>
            </a:extLst>
          </p:cNvPr>
          <p:cNvPicPr>
            <a:picLocks noChangeAspect="1"/>
          </p:cNvPicPr>
          <p:nvPr/>
        </p:nvPicPr>
        <p:blipFill>
          <a:blip r:embed="rId5"/>
          <a:stretch>
            <a:fillRect/>
          </a:stretch>
        </p:blipFill>
        <p:spPr>
          <a:xfrm>
            <a:off x="8102951" y="3366840"/>
            <a:ext cx="1482372" cy="1354124"/>
          </a:xfrm>
          <a:prstGeom prst="rect">
            <a:avLst/>
          </a:prstGeom>
        </p:spPr>
      </p:pic>
      <p:sp>
        <p:nvSpPr>
          <p:cNvPr id="18" name="TextBox 17">
            <a:extLst>
              <a:ext uri="{FF2B5EF4-FFF2-40B4-BE49-F238E27FC236}">
                <a16:creationId xmlns:a16="http://schemas.microsoft.com/office/drawing/2014/main" id="{68070DDD-B30B-C488-8A5B-84B94C05FEDB}"/>
              </a:ext>
            </a:extLst>
          </p:cNvPr>
          <p:cNvSpPr txBox="1"/>
          <p:nvPr/>
        </p:nvSpPr>
        <p:spPr>
          <a:xfrm>
            <a:off x="9067636" y="3916742"/>
            <a:ext cx="391641" cy="584775"/>
          </a:xfrm>
          <a:prstGeom prst="rect">
            <a:avLst/>
          </a:prstGeom>
          <a:noFill/>
        </p:spPr>
        <p:txBody>
          <a:bodyPr wrap="square" rtlCol="0">
            <a:spAutoFit/>
          </a:bodyPr>
          <a:lstStyle/>
          <a:p>
            <a:r>
              <a:rPr lang="en-NO" sz="3200" dirty="0"/>
              <a:t>👎</a:t>
            </a:r>
          </a:p>
        </p:txBody>
      </p:sp>
    </p:spTree>
    <p:extLst>
      <p:ext uri="{BB962C8B-B14F-4D97-AF65-F5344CB8AC3E}">
        <p14:creationId xmlns:p14="http://schemas.microsoft.com/office/powerpoint/2010/main" val="3929499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8" name="Straight Connector 7">
            <a:extLst>
              <a:ext uri="{FF2B5EF4-FFF2-40B4-BE49-F238E27FC236}">
                <a16:creationId xmlns:a16="http://schemas.microsoft.com/office/drawing/2014/main" id="{26C937B5-AC85-036C-F1A6-9291008E128D}"/>
              </a:ext>
            </a:extLst>
          </p:cNvPr>
          <p:cNvCxnSpPr>
            <a:cxnSpLocks/>
          </p:cNvCxnSpPr>
          <p:nvPr/>
        </p:nvCxnSpPr>
        <p:spPr>
          <a:xfrm flipV="1">
            <a:off x="2553512" y="1748711"/>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837832959"/>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5" name="TextBox 14">
            <a:extLst>
              <a:ext uri="{FF2B5EF4-FFF2-40B4-BE49-F238E27FC236}">
                <a16:creationId xmlns:a16="http://schemas.microsoft.com/office/drawing/2014/main" id="{919061EE-ECB9-0000-39B9-6CB57C0B8A6B}"/>
              </a:ext>
            </a:extLst>
          </p:cNvPr>
          <p:cNvSpPr txBox="1"/>
          <p:nvPr/>
        </p:nvSpPr>
        <p:spPr>
          <a:xfrm>
            <a:off x="994865" y="350046"/>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2"/>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112414945"/>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spTree>
    <p:extLst>
      <p:ext uri="{BB962C8B-B14F-4D97-AF65-F5344CB8AC3E}">
        <p14:creationId xmlns:p14="http://schemas.microsoft.com/office/powerpoint/2010/main" val="1933994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2112036994"/>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5" name="TextBox 14">
            <a:extLst>
              <a:ext uri="{FF2B5EF4-FFF2-40B4-BE49-F238E27FC236}">
                <a16:creationId xmlns:a16="http://schemas.microsoft.com/office/drawing/2014/main" id="{919061EE-ECB9-0000-39B9-6CB57C0B8A6B}"/>
              </a:ext>
            </a:extLst>
          </p:cNvPr>
          <p:cNvSpPr txBox="1"/>
          <p:nvPr/>
        </p:nvSpPr>
        <p:spPr>
          <a:xfrm>
            <a:off x="994865" y="350046"/>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2"/>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836581274"/>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sp>
        <p:nvSpPr>
          <p:cNvPr id="2" name="Freeform 1">
            <a:extLst>
              <a:ext uri="{FF2B5EF4-FFF2-40B4-BE49-F238E27FC236}">
                <a16:creationId xmlns:a16="http://schemas.microsoft.com/office/drawing/2014/main" id="{905C8BC9-E62E-524D-8523-55B66C9CD910}"/>
              </a:ext>
            </a:extLst>
          </p:cNvPr>
          <p:cNvSpPr/>
          <p:nvPr/>
        </p:nvSpPr>
        <p:spPr>
          <a:xfrm>
            <a:off x="2560320" y="1820245"/>
            <a:ext cx="222637" cy="88068"/>
          </a:xfrm>
          <a:custGeom>
            <a:avLst/>
            <a:gdLst>
              <a:gd name="connsiteX0" fmla="*/ 0 w 222637"/>
              <a:gd name="connsiteY0" fmla="*/ 88068 h 88068"/>
              <a:gd name="connsiteX1" fmla="*/ 55659 w 222637"/>
              <a:gd name="connsiteY1" fmla="*/ 604 h 88068"/>
              <a:gd name="connsiteX2" fmla="*/ 222637 w 222637"/>
              <a:gd name="connsiteY2" fmla="*/ 56263 h 88068"/>
            </a:gdLst>
            <a:ahLst/>
            <a:cxnLst>
              <a:cxn ang="0">
                <a:pos x="connsiteX0" y="connsiteY0"/>
              </a:cxn>
              <a:cxn ang="0">
                <a:pos x="connsiteX1" y="connsiteY1"/>
              </a:cxn>
              <a:cxn ang="0">
                <a:pos x="connsiteX2" y="connsiteY2"/>
              </a:cxn>
            </a:cxnLst>
            <a:rect l="l" t="t" r="r" b="b"/>
            <a:pathLst>
              <a:path w="222637" h="88068">
                <a:moveTo>
                  <a:pt x="0" y="88068"/>
                </a:moveTo>
                <a:cubicBezTo>
                  <a:pt x="9276" y="46986"/>
                  <a:pt x="18553" y="5905"/>
                  <a:pt x="55659" y="604"/>
                </a:cubicBezTo>
                <a:cubicBezTo>
                  <a:pt x="92765" y="-4697"/>
                  <a:pt x="157701" y="25783"/>
                  <a:pt x="222637" y="562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NO"/>
          </a:p>
        </p:txBody>
      </p:sp>
    </p:spTree>
    <p:extLst>
      <p:ext uri="{BB962C8B-B14F-4D97-AF65-F5344CB8AC3E}">
        <p14:creationId xmlns:p14="http://schemas.microsoft.com/office/powerpoint/2010/main" val="3043012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2692171838"/>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5" name="TextBox 14">
            <a:extLst>
              <a:ext uri="{FF2B5EF4-FFF2-40B4-BE49-F238E27FC236}">
                <a16:creationId xmlns:a16="http://schemas.microsoft.com/office/drawing/2014/main" id="{919061EE-ECB9-0000-39B9-6CB57C0B8A6B}"/>
              </a:ext>
            </a:extLst>
          </p:cNvPr>
          <p:cNvSpPr txBox="1"/>
          <p:nvPr/>
        </p:nvSpPr>
        <p:spPr>
          <a:xfrm>
            <a:off x="994865" y="350046"/>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3"/>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2982222600"/>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pic>
        <p:nvPicPr>
          <p:cNvPr id="2" name="Picture 1">
            <a:extLst>
              <a:ext uri="{FF2B5EF4-FFF2-40B4-BE49-F238E27FC236}">
                <a16:creationId xmlns:a16="http://schemas.microsoft.com/office/drawing/2014/main" id="{0E8721A0-304F-F8D2-D7B5-96FB6C95AFF0}"/>
              </a:ext>
            </a:extLst>
          </p:cNvPr>
          <p:cNvPicPr>
            <a:picLocks noChangeAspect="1"/>
          </p:cNvPicPr>
          <p:nvPr/>
        </p:nvPicPr>
        <p:blipFill>
          <a:blip r:embed="rId4"/>
          <a:stretch>
            <a:fillRect/>
          </a:stretch>
        </p:blipFill>
        <p:spPr>
          <a:xfrm>
            <a:off x="8827350" y="1400214"/>
            <a:ext cx="1187481" cy="700643"/>
          </a:xfrm>
          <a:prstGeom prst="rect">
            <a:avLst/>
          </a:prstGeom>
        </p:spPr>
      </p:pic>
      <p:graphicFrame>
        <p:nvGraphicFramePr>
          <p:cNvPr id="21" name="Table 20">
            <a:extLst>
              <a:ext uri="{FF2B5EF4-FFF2-40B4-BE49-F238E27FC236}">
                <a16:creationId xmlns:a16="http://schemas.microsoft.com/office/drawing/2014/main" id="{57BA67E9-F7B3-ED91-F21F-18F9875C8B60}"/>
              </a:ext>
            </a:extLst>
          </p:cNvPr>
          <p:cNvGraphicFramePr>
            <a:graphicFrameLocks noGrp="1"/>
          </p:cNvGraphicFramePr>
          <p:nvPr>
            <p:extLst>
              <p:ext uri="{D42A27DB-BD31-4B8C-83A1-F6EECF244321}">
                <p14:modId xmlns:p14="http://schemas.microsoft.com/office/powerpoint/2010/main" val="1015519233"/>
              </p:ext>
            </p:extLst>
          </p:nvPr>
        </p:nvGraphicFramePr>
        <p:xfrm>
          <a:off x="69508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50</a:t>
                      </a:r>
                    </a:p>
                  </a:txBody>
                  <a:tcPr/>
                </a:tc>
                <a:tc>
                  <a:txBody>
                    <a:bodyPr/>
                    <a:lstStyle/>
                    <a:p>
                      <a:r>
                        <a:rPr lang="en-NO" sz="1600" dirty="0"/>
                        <a:t>42</a:t>
                      </a:r>
                    </a:p>
                  </a:txBody>
                  <a:tcPr/>
                </a:tc>
                <a:tc>
                  <a:txBody>
                    <a:bodyPr/>
                    <a:lstStyle/>
                    <a:p>
                      <a:r>
                        <a:rPr lang="en-NO" sz="1600" dirty="0"/>
                        <a:t>1</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0</a:t>
                      </a:r>
                    </a:p>
                  </a:txBody>
                  <a:tcPr/>
                </a:tc>
                <a:tc>
                  <a:txBody>
                    <a:bodyPr/>
                    <a:lstStyle/>
                    <a:p>
                      <a:r>
                        <a:rPr lang="en-NO" sz="1600" dirty="0"/>
                        <a:t>0</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3</a:t>
                      </a:r>
                    </a:p>
                  </a:txBody>
                  <a:tcPr/>
                </a:tc>
                <a:tc>
                  <a:txBody>
                    <a:bodyPr/>
                    <a:lstStyle/>
                    <a:p>
                      <a:r>
                        <a:rPr lang="en-NO" sz="1600" dirty="0"/>
                        <a:t>3</a:t>
                      </a:r>
                    </a:p>
                  </a:txBody>
                  <a:tcPr/>
                </a:tc>
                <a:extLst>
                  <a:ext uri="{0D108BD9-81ED-4DB2-BD59-A6C34878D82A}">
                    <a16:rowId xmlns:a16="http://schemas.microsoft.com/office/drawing/2014/main" val="1166941770"/>
                  </a:ext>
                </a:extLst>
              </a:tr>
            </a:tbl>
          </a:graphicData>
        </a:graphic>
      </p:graphicFrame>
      <p:sp>
        <p:nvSpPr>
          <p:cNvPr id="22" name="TextBox 21">
            <a:extLst>
              <a:ext uri="{FF2B5EF4-FFF2-40B4-BE49-F238E27FC236}">
                <a16:creationId xmlns:a16="http://schemas.microsoft.com/office/drawing/2014/main" id="{26A10B44-7D94-B1F6-DC7F-9B19E6D01090}"/>
              </a:ext>
            </a:extLst>
          </p:cNvPr>
          <p:cNvSpPr txBox="1"/>
          <p:nvPr/>
        </p:nvSpPr>
        <p:spPr>
          <a:xfrm>
            <a:off x="7996325" y="350046"/>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4" name="Freeform 3">
            <a:extLst>
              <a:ext uri="{FF2B5EF4-FFF2-40B4-BE49-F238E27FC236}">
                <a16:creationId xmlns:a16="http://schemas.microsoft.com/office/drawing/2014/main" id="{845BCFFC-8253-FFD5-3DC5-ECDB9E2643EA}"/>
              </a:ext>
            </a:extLst>
          </p:cNvPr>
          <p:cNvSpPr/>
          <p:nvPr/>
        </p:nvSpPr>
        <p:spPr>
          <a:xfrm>
            <a:off x="2560320" y="1820245"/>
            <a:ext cx="222637" cy="88068"/>
          </a:xfrm>
          <a:custGeom>
            <a:avLst/>
            <a:gdLst>
              <a:gd name="connsiteX0" fmla="*/ 0 w 222637"/>
              <a:gd name="connsiteY0" fmla="*/ 88068 h 88068"/>
              <a:gd name="connsiteX1" fmla="*/ 55659 w 222637"/>
              <a:gd name="connsiteY1" fmla="*/ 604 h 88068"/>
              <a:gd name="connsiteX2" fmla="*/ 222637 w 222637"/>
              <a:gd name="connsiteY2" fmla="*/ 56263 h 88068"/>
            </a:gdLst>
            <a:ahLst/>
            <a:cxnLst>
              <a:cxn ang="0">
                <a:pos x="connsiteX0" y="connsiteY0"/>
              </a:cxn>
              <a:cxn ang="0">
                <a:pos x="connsiteX1" y="connsiteY1"/>
              </a:cxn>
              <a:cxn ang="0">
                <a:pos x="connsiteX2" y="connsiteY2"/>
              </a:cxn>
            </a:cxnLst>
            <a:rect l="l" t="t" r="r" b="b"/>
            <a:pathLst>
              <a:path w="222637" h="88068">
                <a:moveTo>
                  <a:pt x="0" y="88068"/>
                </a:moveTo>
                <a:cubicBezTo>
                  <a:pt x="9276" y="46986"/>
                  <a:pt x="18553" y="5905"/>
                  <a:pt x="55659" y="604"/>
                </a:cubicBezTo>
                <a:cubicBezTo>
                  <a:pt x="92765" y="-4697"/>
                  <a:pt x="157701" y="25783"/>
                  <a:pt x="222637" y="562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NO"/>
          </a:p>
        </p:txBody>
      </p:sp>
    </p:spTree>
    <p:extLst>
      <p:ext uri="{BB962C8B-B14F-4D97-AF65-F5344CB8AC3E}">
        <p14:creationId xmlns:p14="http://schemas.microsoft.com/office/powerpoint/2010/main" val="3902710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2736617320"/>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5" name="TextBox 14">
            <a:extLst>
              <a:ext uri="{FF2B5EF4-FFF2-40B4-BE49-F238E27FC236}">
                <a16:creationId xmlns:a16="http://schemas.microsoft.com/office/drawing/2014/main" id="{919061EE-ECB9-0000-39B9-6CB57C0B8A6B}"/>
              </a:ext>
            </a:extLst>
          </p:cNvPr>
          <p:cNvSpPr txBox="1"/>
          <p:nvPr/>
        </p:nvSpPr>
        <p:spPr>
          <a:xfrm>
            <a:off x="994865" y="350046"/>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3"/>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801494370"/>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pic>
        <p:nvPicPr>
          <p:cNvPr id="2" name="Picture 1">
            <a:extLst>
              <a:ext uri="{FF2B5EF4-FFF2-40B4-BE49-F238E27FC236}">
                <a16:creationId xmlns:a16="http://schemas.microsoft.com/office/drawing/2014/main" id="{0E8721A0-304F-F8D2-D7B5-96FB6C95AFF0}"/>
              </a:ext>
            </a:extLst>
          </p:cNvPr>
          <p:cNvPicPr>
            <a:picLocks noChangeAspect="1"/>
          </p:cNvPicPr>
          <p:nvPr/>
        </p:nvPicPr>
        <p:blipFill>
          <a:blip r:embed="rId4"/>
          <a:stretch>
            <a:fillRect/>
          </a:stretch>
        </p:blipFill>
        <p:spPr>
          <a:xfrm>
            <a:off x="8827350" y="1400214"/>
            <a:ext cx="1187481" cy="700643"/>
          </a:xfrm>
          <a:prstGeom prst="rect">
            <a:avLst/>
          </a:prstGeom>
        </p:spPr>
      </p:pic>
      <p:sp>
        <p:nvSpPr>
          <p:cNvPr id="16" name="TextBox 15">
            <a:extLst>
              <a:ext uri="{FF2B5EF4-FFF2-40B4-BE49-F238E27FC236}">
                <a16:creationId xmlns:a16="http://schemas.microsoft.com/office/drawing/2014/main" id="{F9504A69-E553-6E13-9ABF-4BB4240B5238}"/>
              </a:ext>
            </a:extLst>
          </p:cNvPr>
          <p:cNvSpPr txBox="1"/>
          <p:nvPr/>
        </p:nvSpPr>
        <p:spPr>
          <a:xfrm>
            <a:off x="10456333" y="1569558"/>
            <a:ext cx="155786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93/100</a:t>
            </a:r>
            <a:endParaRPr lang="en-NO" dirty="0"/>
          </a:p>
        </p:txBody>
      </p:sp>
      <p:graphicFrame>
        <p:nvGraphicFramePr>
          <p:cNvPr id="21" name="Table 20">
            <a:extLst>
              <a:ext uri="{FF2B5EF4-FFF2-40B4-BE49-F238E27FC236}">
                <a16:creationId xmlns:a16="http://schemas.microsoft.com/office/drawing/2014/main" id="{57BA67E9-F7B3-ED91-F21F-18F9875C8B60}"/>
              </a:ext>
            </a:extLst>
          </p:cNvPr>
          <p:cNvGraphicFramePr>
            <a:graphicFrameLocks noGrp="1"/>
          </p:cNvGraphicFramePr>
          <p:nvPr>
            <p:extLst>
              <p:ext uri="{D42A27DB-BD31-4B8C-83A1-F6EECF244321}">
                <p14:modId xmlns:p14="http://schemas.microsoft.com/office/powerpoint/2010/main" val="2716815443"/>
              </p:ext>
            </p:extLst>
          </p:nvPr>
        </p:nvGraphicFramePr>
        <p:xfrm>
          <a:off x="69508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50</a:t>
                      </a:r>
                    </a:p>
                  </a:txBody>
                  <a:tcPr/>
                </a:tc>
                <a:tc>
                  <a:txBody>
                    <a:bodyPr/>
                    <a:lstStyle/>
                    <a:p>
                      <a:r>
                        <a:rPr lang="en-NO" sz="1600" dirty="0"/>
                        <a:t>42</a:t>
                      </a:r>
                    </a:p>
                  </a:txBody>
                  <a:tcPr/>
                </a:tc>
                <a:tc>
                  <a:txBody>
                    <a:bodyPr/>
                    <a:lstStyle/>
                    <a:p>
                      <a:r>
                        <a:rPr lang="en-NO" sz="1600" dirty="0"/>
                        <a:t>1</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0</a:t>
                      </a:r>
                    </a:p>
                  </a:txBody>
                  <a:tcPr/>
                </a:tc>
                <a:tc>
                  <a:txBody>
                    <a:bodyPr/>
                    <a:lstStyle/>
                    <a:p>
                      <a:r>
                        <a:rPr lang="en-NO" sz="1600" dirty="0"/>
                        <a:t>0</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3</a:t>
                      </a:r>
                    </a:p>
                  </a:txBody>
                  <a:tcPr/>
                </a:tc>
                <a:tc>
                  <a:txBody>
                    <a:bodyPr/>
                    <a:lstStyle/>
                    <a:p>
                      <a:r>
                        <a:rPr lang="en-NO" sz="1600" dirty="0"/>
                        <a:t>3</a:t>
                      </a:r>
                    </a:p>
                  </a:txBody>
                  <a:tcPr/>
                </a:tc>
                <a:extLst>
                  <a:ext uri="{0D108BD9-81ED-4DB2-BD59-A6C34878D82A}">
                    <a16:rowId xmlns:a16="http://schemas.microsoft.com/office/drawing/2014/main" val="1166941770"/>
                  </a:ext>
                </a:extLst>
              </a:tr>
            </a:tbl>
          </a:graphicData>
        </a:graphic>
      </p:graphicFrame>
      <p:sp>
        <p:nvSpPr>
          <p:cNvPr id="22" name="TextBox 21">
            <a:extLst>
              <a:ext uri="{FF2B5EF4-FFF2-40B4-BE49-F238E27FC236}">
                <a16:creationId xmlns:a16="http://schemas.microsoft.com/office/drawing/2014/main" id="{26A10B44-7D94-B1F6-DC7F-9B19E6D01090}"/>
              </a:ext>
            </a:extLst>
          </p:cNvPr>
          <p:cNvSpPr txBox="1"/>
          <p:nvPr/>
        </p:nvSpPr>
        <p:spPr>
          <a:xfrm>
            <a:off x="7996325" y="350046"/>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4" name="Freeform 3">
            <a:extLst>
              <a:ext uri="{FF2B5EF4-FFF2-40B4-BE49-F238E27FC236}">
                <a16:creationId xmlns:a16="http://schemas.microsoft.com/office/drawing/2014/main" id="{93966EE3-9999-8713-3BEB-7408C60EC31A}"/>
              </a:ext>
            </a:extLst>
          </p:cNvPr>
          <p:cNvSpPr/>
          <p:nvPr/>
        </p:nvSpPr>
        <p:spPr>
          <a:xfrm>
            <a:off x="2560320" y="1820245"/>
            <a:ext cx="222637" cy="88068"/>
          </a:xfrm>
          <a:custGeom>
            <a:avLst/>
            <a:gdLst>
              <a:gd name="connsiteX0" fmla="*/ 0 w 222637"/>
              <a:gd name="connsiteY0" fmla="*/ 88068 h 88068"/>
              <a:gd name="connsiteX1" fmla="*/ 55659 w 222637"/>
              <a:gd name="connsiteY1" fmla="*/ 604 h 88068"/>
              <a:gd name="connsiteX2" fmla="*/ 222637 w 222637"/>
              <a:gd name="connsiteY2" fmla="*/ 56263 h 88068"/>
            </a:gdLst>
            <a:ahLst/>
            <a:cxnLst>
              <a:cxn ang="0">
                <a:pos x="connsiteX0" y="connsiteY0"/>
              </a:cxn>
              <a:cxn ang="0">
                <a:pos x="connsiteX1" y="connsiteY1"/>
              </a:cxn>
              <a:cxn ang="0">
                <a:pos x="connsiteX2" y="connsiteY2"/>
              </a:cxn>
            </a:cxnLst>
            <a:rect l="l" t="t" r="r" b="b"/>
            <a:pathLst>
              <a:path w="222637" h="88068">
                <a:moveTo>
                  <a:pt x="0" y="88068"/>
                </a:moveTo>
                <a:cubicBezTo>
                  <a:pt x="9276" y="46986"/>
                  <a:pt x="18553" y="5905"/>
                  <a:pt x="55659" y="604"/>
                </a:cubicBezTo>
                <a:cubicBezTo>
                  <a:pt x="92765" y="-4697"/>
                  <a:pt x="157701" y="25783"/>
                  <a:pt x="222637" y="562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NO"/>
          </a:p>
        </p:txBody>
      </p:sp>
      <p:sp>
        <p:nvSpPr>
          <p:cNvPr id="31" name="Freeform 30">
            <a:extLst>
              <a:ext uri="{FF2B5EF4-FFF2-40B4-BE49-F238E27FC236}">
                <a16:creationId xmlns:a16="http://schemas.microsoft.com/office/drawing/2014/main" id="{6F8A0876-F440-B7D2-06AE-72824DAA9405}"/>
              </a:ext>
            </a:extLst>
          </p:cNvPr>
          <p:cNvSpPr/>
          <p:nvPr/>
        </p:nvSpPr>
        <p:spPr>
          <a:xfrm>
            <a:off x="9072467" y="979730"/>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Freeform 31">
            <a:extLst>
              <a:ext uri="{FF2B5EF4-FFF2-40B4-BE49-F238E27FC236}">
                <a16:creationId xmlns:a16="http://schemas.microsoft.com/office/drawing/2014/main" id="{29FF9DD7-BE4E-CDAF-3944-0F47EFF68A73}"/>
              </a:ext>
            </a:extLst>
          </p:cNvPr>
          <p:cNvSpPr/>
          <p:nvPr/>
        </p:nvSpPr>
        <p:spPr>
          <a:xfrm>
            <a:off x="9453467" y="97976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3" name="Straight Connector 32">
            <a:extLst>
              <a:ext uri="{FF2B5EF4-FFF2-40B4-BE49-F238E27FC236}">
                <a16:creationId xmlns:a16="http://schemas.microsoft.com/office/drawing/2014/main" id="{5CF40998-2D45-FD62-366D-7B1CB7E687EA}"/>
              </a:ext>
            </a:extLst>
          </p:cNvPr>
          <p:cNvCxnSpPr>
            <a:cxnSpLocks/>
          </p:cNvCxnSpPr>
          <p:nvPr/>
        </p:nvCxnSpPr>
        <p:spPr>
          <a:xfrm flipV="1">
            <a:off x="9236070" y="1071768"/>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1AFCA5-CA9F-A5CA-3F2B-E87FCA5D33FA}"/>
              </a:ext>
            </a:extLst>
          </p:cNvPr>
          <p:cNvCxnSpPr>
            <a:cxnSpLocks/>
          </p:cNvCxnSpPr>
          <p:nvPr/>
        </p:nvCxnSpPr>
        <p:spPr>
          <a:xfrm>
            <a:off x="9236070" y="1179396"/>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DEDD293-9E5B-2183-DD95-DF0B92F25B85}"/>
              </a:ext>
            </a:extLst>
          </p:cNvPr>
          <p:cNvSpPr/>
          <p:nvPr/>
        </p:nvSpPr>
        <p:spPr>
          <a:xfrm flipV="1">
            <a:off x="9124942" y="100288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Oval 35">
            <a:extLst>
              <a:ext uri="{FF2B5EF4-FFF2-40B4-BE49-F238E27FC236}">
                <a16:creationId xmlns:a16="http://schemas.microsoft.com/office/drawing/2014/main" id="{2814D060-11C3-ECDA-83A7-CEDE986EB8D4}"/>
              </a:ext>
            </a:extLst>
          </p:cNvPr>
          <p:cNvSpPr/>
          <p:nvPr/>
        </p:nvSpPr>
        <p:spPr>
          <a:xfrm flipV="1">
            <a:off x="9512408" y="10028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Freeform 36">
            <a:extLst>
              <a:ext uri="{FF2B5EF4-FFF2-40B4-BE49-F238E27FC236}">
                <a16:creationId xmlns:a16="http://schemas.microsoft.com/office/drawing/2014/main" id="{293D37DD-AD21-F9F7-87F7-E5C64D7D77AF}"/>
              </a:ext>
            </a:extLst>
          </p:cNvPr>
          <p:cNvSpPr/>
          <p:nvPr/>
        </p:nvSpPr>
        <p:spPr>
          <a:xfrm rot="11946779">
            <a:off x="9242878" y="1250930"/>
            <a:ext cx="222637" cy="88068"/>
          </a:xfrm>
          <a:custGeom>
            <a:avLst/>
            <a:gdLst>
              <a:gd name="connsiteX0" fmla="*/ 0 w 222637"/>
              <a:gd name="connsiteY0" fmla="*/ 88068 h 88068"/>
              <a:gd name="connsiteX1" fmla="*/ 55659 w 222637"/>
              <a:gd name="connsiteY1" fmla="*/ 604 h 88068"/>
              <a:gd name="connsiteX2" fmla="*/ 222637 w 222637"/>
              <a:gd name="connsiteY2" fmla="*/ 56263 h 88068"/>
            </a:gdLst>
            <a:ahLst/>
            <a:cxnLst>
              <a:cxn ang="0">
                <a:pos x="connsiteX0" y="connsiteY0"/>
              </a:cxn>
              <a:cxn ang="0">
                <a:pos x="connsiteX1" y="connsiteY1"/>
              </a:cxn>
              <a:cxn ang="0">
                <a:pos x="connsiteX2" y="connsiteY2"/>
              </a:cxn>
            </a:cxnLst>
            <a:rect l="l" t="t" r="r" b="b"/>
            <a:pathLst>
              <a:path w="222637" h="88068">
                <a:moveTo>
                  <a:pt x="0" y="88068"/>
                </a:moveTo>
                <a:cubicBezTo>
                  <a:pt x="9276" y="46986"/>
                  <a:pt x="18553" y="5905"/>
                  <a:pt x="55659" y="604"/>
                </a:cubicBezTo>
                <a:cubicBezTo>
                  <a:pt x="92765" y="-4697"/>
                  <a:pt x="157701" y="25783"/>
                  <a:pt x="222637" y="562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NO"/>
          </a:p>
        </p:txBody>
      </p:sp>
    </p:spTree>
    <p:extLst>
      <p:ext uri="{BB962C8B-B14F-4D97-AF65-F5344CB8AC3E}">
        <p14:creationId xmlns:p14="http://schemas.microsoft.com/office/powerpoint/2010/main" val="362770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8" name="Straight Connector 7">
            <a:extLst>
              <a:ext uri="{FF2B5EF4-FFF2-40B4-BE49-F238E27FC236}">
                <a16:creationId xmlns:a16="http://schemas.microsoft.com/office/drawing/2014/main" id="{26C937B5-AC85-036C-F1A6-9291008E128D}"/>
              </a:ext>
            </a:extLst>
          </p:cNvPr>
          <p:cNvCxnSpPr>
            <a:cxnSpLocks/>
          </p:cNvCxnSpPr>
          <p:nvPr/>
        </p:nvCxnSpPr>
        <p:spPr>
          <a:xfrm flipV="1">
            <a:off x="2553512" y="1748711"/>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664604719"/>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5" name="TextBox 14">
            <a:extLst>
              <a:ext uri="{FF2B5EF4-FFF2-40B4-BE49-F238E27FC236}">
                <a16:creationId xmlns:a16="http://schemas.microsoft.com/office/drawing/2014/main" id="{919061EE-ECB9-0000-39B9-6CB57C0B8A6B}"/>
              </a:ext>
            </a:extLst>
          </p:cNvPr>
          <p:cNvSpPr txBox="1"/>
          <p:nvPr/>
        </p:nvSpPr>
        <p:spPr>
          <a:xfrm>
            <a:off x="994865" y="350046"/>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3"/>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2490222506"/>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pic>
        <p:nvPicPr>
          <p:cNvPr id="2" name="Picture 1">
            <a:extLst>
              <a:ext uri="{FF2B5EF4-FFF2-40B4-BE49-F238E27FC236}">
                <a16:creationId xmlns:a16="http://schemas.microsoft.com/office/drawing/2014/main" id="{0E8721A0-304F-F8D2-D7B5-96FB6C95AFF0}"/>
              </a:ext>
            </a:extLst>
          </p:cNvPr>
          <p:cNvPicPr>
            <a:picLocks noChangeAspect="1"/>
          </p:cNvPicPr>
          <p:nvPr/>
        </p:nvPicPr>
        <p:blipFill>
          <a:blip r:embed="rId4"/>
          <a:stretch>
            <a:fillRect/>
          </a:stretch>
        </p:blipFill>
        <p:spPr>
          <a:xfrm>
            <a:off x="8827350" y="1400214"/>
            <a:ext cx="1187481" cy="700643"/>
          </a:xfrm>
          <a:prstGeom prst="rect">
            <a:avLst/>
          </a:prstGeom>
        </p:spPr>
      </p:pic>
      <p:sp>
        <p:nvSpPr>
          <p:cNvPr id="16" name="TextBox 15">
            <a:extLst>
              <a:ext uri="{FF2B5EF4-FFF2-40B4-BE49-F238E27FC236}">
                <a16:creationId xmlns:a16="http://schemas.microsoft.com/office/drawing/2014/main" id="{F9504A69-E553-6E13-9ABF-4BB4240B5238}"/>
              </a:ext>
            </a:extLst>
          </p:cNvPr>
          <p:cNvSpPr txBox="1"/>
          <p:nvPr/>
        </p:nvSpPr>
        <p:spPr>
          <a:xfrm>
            <a:off x="10456333" y="1569558"/>
            <a:ext cx="155786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93/100</a:t>
            </a:r>
            <a:endParaRPr lang="en-NO" dirty="0"/>
          </a:p>
        </p:txBody>
      </p:sp>
      <p:graphicFrame>
        <p:nvGraphicFramePr>
          <p:cNvPr id="21" name="Table 20">
            <a:extLst>
              <a:ext uri="{FF2B5EF4-FFF2-40B4-BE49-F238E27FC236}">
                <a16:creationId xmlns:a16="http://schemas.microsoft.com/office/drawing/2014/main" id="{57BA67E9-F7B3-ED91-F21F-18F9875C8B60}"/>
              </a:ext>
            </a:extLst>
          </p:cNvPr>
          <p:cNvGraphicFramePr>
            <a:graphicFrameLocks noGrp="1"/>
          </p:cNvGraphicFramePr>
          <p:nvPr>
            <p:extLst>
              <p:ext uri="{D42A27DB-BD31-4B8C-83A1-F6EECF244321}">
                <p14:modId xmlns:p14="http://schemas.microsoft.com/office/powerpoint/2010/main" val="4092165869"/>
              </p:ext>
            </p:extLst>
          </p:nvPr>
        </p:nvGraphicFramePr>
        <p:xfrm>
          <a:off x="69508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50</a:t>
                      </a:r>
                    </a:p>
                  </a:txBody>
                  <a:tcPr/>
                </a:tc>
                <a:tc>
                  <a:txBody>
                    <a:bodyPr/>
                    <a:lstStyle/>
                    <a:p>
                      <a:r>
                        <a:rPr lang="en-NO" sz="1600" dirty="0"/>
                        <a:t>42</a:t>
                      </a:r>
                    </a:p>
                  </a:txBody>
                  <a:tcPr/>
                </a:tc>
                <a:tc>
                  <a:txBody>
                    <a:bodyPr/>
                    <a:lstStyle/>
                    <a:p>
                      <a:r>
                        <a:rPr lang="en-NO" sz="1600" dirty="0"/>
                        <a:t>1</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0</a:t>
                      </a:r>
                    </a:p>
                  </a:txBody>
                  <a:tcPr/>
                </a:tc>
                <a:tc>
                  <a:txBody>
                    <a:bodyPr/>
                    <a:lstStyle/>
                    <a:p>
                      <a:r>
                        <a:rPr lang="en-NO" sz="1600" dirty="0"/>
                        <a:t>0</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3</a:t>
                      </a:r>
                    </a:p>
                  </a:txBody>
                  <a:tcPr/>
                </a:tc>
                <a:tc>
                  <a:txBody>
                    <a:bodyPr/>
                    <a:lstStyle/>
                    <a:p>
                      <a:r>
                        <a:rPr lang="en-NO" sz="1600" dirty="0"/>
                        <a:t>3</a:t>
                      </a:r>
                    </a:p>
                  </a:txBody>
                  <a:tcPr/>
                </a:tc>
                <a:extLst>
                  <a:ext uri="{0D108BD9-81ED-4DB2-BD59-A6C34878D82A}">
                    <a16:rowId xmlns:a16="http://schemas.microsoft.com/office/drawing/2014/main" val="1166941770"/>
                  </a:ext>
                </a:extLst>
              </a:tr>
            </a:tbl>
          </a:graphicData>
        </a:graphic>
      </p:graphicFrame>
      <p:sp>
        <p:nvSpPr>
          <p:cNvPr id="22" name="TextBox 21">
            <a:extLst>
              <a:ext uri="{FF2B5EF4-FFF2-40B4-BE49-F238E27FC236}">
                <a16:creationId xmlns:a16="http://schemas.microsoft.com/office/drawing/2014/main" id="{26A10B44-7D94-B1F6-DC7F-9B19E6D01090}"/>
              </a:ext>
            </a:extLst>
          </p:cNvPr>
          <p:cNvSpPr txBox="1"/>
          <p:nvPr/>
        </p:nvSpPr>
        <p:spPr>
          <a:xfrm>
            <a:off x="7996325" y="350046"/>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4" name="TextBox 3">
            <a:extLst>
              <a:ext uri="{FF2B5EF4-FFF2-40B4-BE49-F238E27FC236}">
                <a16:creationId xmlns:a16="http://schemas.microsoft.com/office/drawing/2014/main" id="{736A2D58-4276-0499-2D87-7BA07A2A10BB}"/>
              </a:ext>
            </a:extLst>
          </p:cNvPr>
          <p:cNvSpPr txBox="1"/>
          <p:nvPr/>
        </p:nvSpPr>
        <p:spPr>
          <a:xfrm>
            <a:off x="4552949" y="4405915"/>
            <a:ext cx="5903384" cy="461665"/>
          </a:xfrm>
          <a:prstGeom prst="rect">
            <a:avLst/>
          </a:prstGeom>
          <a:noFill/>
        </p:spPr>
        <p:txBody>
          <a:bodyPr wrap="square" rtlCol="0">
            <a:spAutoFit/>
          </a:bodyPr>
          <a:lstStyle/>
          <a:p>
            <a:r>
              <a:rPr lang="en-NO" sz="2400" dirty="0">
                <a:latin typeface="Times New Roman" panose="02020603050405020304" pitchFamily="18" charset="0"/>
                <a:cs typeface="Times New Roman" panose="02020603050405020304" pitchFamily="18" charset="0"/>
              </a:rPr>
              <a:t>Who (actually) did the better job?</a:t>
            </a:r>
          </a:p>
        </p:txBody>
      </p:sp>
    </p:spTree>
    <p:extLst>
      <p:ext uri="{BB962C8B-B14F-4D97-AF65-F5344CB8AC3E}">
        <p14:creationId xmlns:p14="http://schemas.microsoft.com/office/powerpoint/2010/main" val="1693711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8" name="Straight Connector 7">
            <a:extLst>
              <a:ext uri="{FF2B5EF4-FFF2-40B4-BE49-F238E27FC236}">
                <a16:creationId xmlns:a16="http://schemas.microsoft.com/office/drawing/2014/main" id="{26C937B5-AC85-036C-F1A6-9291008E128D}"/>
              </a:ext>
            </a:extLst>
          </p:cNvPr>
          <p:cNvCxnSpPr>
            <a:cxnSpLocks/>
          </p:cNvCxnSpPr>
          <p:nvPr/>
        </p:nvCxnSpPr>
        <p:spPr>
          <a:xfrm flipV="1">
            <a:off x="2553512" y="1748711"/>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2101551616"/>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5" name="TextBox 14">
            <a:extLst>
              <a:ext uri="{FF2B5EF4-FFF2-40B4-BE49-F238E27FC236}">
                <a16:creationId xmlns:a16="http://schemas.microsoft.com/office/drawing/2014/main" id="{919061EE-ECB9-0000-39B9-6CB57C0B8A6B}"/>
              </a:ext>
            </a:extLst>
          </p:cNvPr>
          <p:cNvSpPr txBox="1"/>
          <p:nvPr/>
        </p:nvSpPr>
        <p:spPr>
          <a:xfrm>
            <a:off x="994865" y="350046"/>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3"/>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1635729645"/>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pic>
        <p:nvPicPr>
          <p:cNvPr id="2" name="Picture 1">
            <a:extLst>
              <a:ext uri="{FF2B5EF4-FFF2-40B4-BE49-F238E27FC236}">
                <a16:creationId xmlns:a16="http://schemas.microsoft.com/office/drawing/2014/main" id="{0E8721A0-304F-F8D2-D7B5-96FB6C95AFF0}"/>
              </a:ext>
            </a:extLst>
          </p:cNvPr>
          <p:cNvPicPr>
            <a:picLocks noChangeAspect="1"/>
          </p:cNvPicPr>
          <p:nvPr/>
        </p:nvPicPr>
        <p:blipFill>
          <a:blip r:embed="rId4"/>
          <a:stretch>
            <a:fillRect/>
          </a:stretch>
        </p:blipFill>
        <p:spPr>
          <a:xfrm>
            <a:off x="8827350" y="1400214"/>
            <a:ext cx="1187481" cy="700643"/>
          </a:xfrm>
          <a:prstGeom prst="rect">
            <a:avLst/>
          </a:prstGeom>
        </p:spPr>
      </p:pic>
      <p:sp>
        <p:nvSpPr>
          <p:cNvPr id="16" name="TextBox 15">
            <a:extLst>
              <a:ext uri="{FF2B5EF4-FFF2-40B4-BE49-F238E27FC236}">
                <a16:creationId xmlns:a16="http://schemas.microsoft.com/office/drawing/2014/main" id="{F9504A69-E553-6E13-9ABF-4BB4240B5238}"/>
              </a:ext>
            </a:extLst>
          </p:cNvPr>
          <p:cNvSpPr txBox="1"/>
          <p:nvPr/>
        </p:nvSpPr>
        <p:spPr>
          <a:xfrm>
            <a:off x="10456333" y="1569558"/>
            <a:ext cx="155786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93/100</a:t>
            </a:r>
            <a:endParaRPr lang="en-NO" dirty="0"/>
          </a:p>
        </p:txBody>
      </p:sp>
      <p:graphicFrame>
        <p:nvGraphicFramePr>
          <p:cNvPr id="21" name="Table 20">
            <a:extLst>
              <a:ext uri="{FF2B5EF4-FFF2-40B4-BE49-F238E27FC236}">
                <a16:creationId xmlns:a16="http://schemas.microsoft.com/office/drawing/2014/main" id="{57BA67E9-F7B3-ED91-F21F-18F9875C8B60}"/>
              </a:ext>
            </a:extLst>
          </p:cNvPr>
          <p:cNvGraphicFramePr>
            <a:graphicFrameLocks noGrp="1"/>
          </p:cNvGraphicFramePr>
          <p:nvPr>
            <p:extLst>
              <p:ext uri="{D42A27DB-BD31-4B8C-83A1-F6EECF244321}">
                <p14:modId xmlns:p14="http://schemas.microsoft.com/office/powerpoint/2010/main" val="3221926890"/>
              </p:ext>
            </p:extLst>
          </p:nvPr>
        </p:nvGraphicFramePr>
        <p:xfrm>
          <a:off x="69508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r>
                        <a:rPr lang="en-NO" sz="1600" dirty="0"/>
                        <a:t>Pred.\Diff.</a:t>
                      </a:r>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50</a:t>
                      </a:r>
                    </a:p>
                  </a:txBody>
                  <a:tcPr/>
                </a:tc>
                <a:tc>
                  <a:txBody>
                    <a:bodyPr/>
                    <a:lstStyle/>
                    <a:p>
                      <a:r>
                        <a:rPr lang="en-NO" sz="1600" dirty="0"/>
                        <a:t>42</a:t>
                      </a:r>
                    </a:p>
                  </a:txBody>
                  <a:tcPr/>
                </a:tc>
                <a:tc>
                  <a:txBody>
                    <a:bodyPr/>
                    <a:lstStyle/>
                    <a:p>
                      <a:r>
                        <a:rPr lang="en-NO" sz="1600" dirty="0"/>
                        <a:t>1</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0</a:t>
                      </a:r>
                    </a:p>
                  </a:txBody>
                  <a:tcPr/>
                </a:tc>
                <a:tc>
                  <a:txBody>
                    <a:bodyPr/>
                    <a:lstStyle/>
                    <a:p>
                      <a:r>
                        <a:rPr lang="en-NO" sz="1600" dirty="0"/>
                        <a:t>0</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3</a:t>
                      </a:r>
                    </a:p>
                  </a:txBody>
                  <a:tcPr/>
                </a:tc>
                <a:tc>
                  <a:txBody>
                    <a:bodyPr/>
                    <a:lstStyle/>
                    <a:p>
                      <a:r>
                        <a:rPr lang="en-NO" sz="1600" dirty="0"/>
                        <a:t>3</a:t>
                      </a:r>
                    </a:p>
                  </a:txBody>
                  <a:tcPr/>
                </a:tc>
                <a:extLst>
                  <a:ext uri="{0D108BD9-81ED-4DB2-BD59-A6C34878D82A}">
                    <a16:rowId xmlns:a16="http://schemas.microsoft.com/office/drawing/2014/main" val="1166941770"/>
                  </a:ext>
                </a:extLst>
              </a:tr>
            </a:tbl>
          </a:graphicData>
        </a:graphic>
      </p:graphicFrame>
      <p:sp>
        <p:nvSpPr>
          <p:cNvPr id="22" name="TextBox 21">
            <a:extLst>
              <a:ext uri="{FF2B5EF4-FFF2-40B4-BE49-F238E27FC236}">
                <a16:creationId xmlns:a16="http://schemas.microsoft.com/office/drawing/2014/main" id="{26A10B44-7D94-B1F6-DC7F-9B19E6D01090}"/>
              </a:ext>
            </a:extLst>
          </p:cNvPr>
          <p:cNvSpPr txBox="1"/>
          <p:nvPr/>
        </p:nvSpPr>
        <p:spPr>
          <a:xfrm>
            <a:off x="7996325" y="350046"/>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4" name="TextBox 3">
            <a:extLst>
              <a:ext uri="{FF2B5EF4-FFF2-40B4-BE49-F238E27FC236}">
                <a16:creationId xmlns:a16="http://schemas.microsoft.com/office/drawing/2014/main" id="{736A2D58-4276-0499-2D87-7BA07A2A10BB}"/>
              </a:ext>
            </a:extLst>
          </p:cNvPr>
          <p:cNvSpPr txBox="1"/>
          <p:nvPr/>
        </p:nvSpPr>
        <p:spPr>
          <a:xfrm>
            <a:off x="4552949" y="4405915"/>
            <a:ext cx="5903384" cy="830997"/>
          </a:xfrm>
          <a:prstGeom prst="rect">
            <a:avLst/>
          </a:prstGeom>
          <a:noFill/>
        </p:spPr>
        <p:txBody>
          <a:bodyPr wrap="square" rtlCol="0">
            <a:spAutoFit/>
          </a:bodyPr>
          <a:lstStyle/>
          <a:p>
            <a:r>
              <a:rPr lang="en-NO" sz="2400" dirty="0">
                <a:latin typeface="Times New Roman" panose="02020603050405020304" pitchFamily="18" charset="0"/>
                <a:cs typeface="Times New Roman" panose="02020603050405020304" pitchFamily="18" charset="0"/>
              </a:rPr>
              <a:t>Who (actually) did the better job?</a:t>
            </a:r>
          </a:p>
          <a:p>
            <a:r>
              <a:rPr lang="en-NO" sz="2400" dirty="0">
                <a:latin typeface="Times New Roman" panose="02020603050405020304" pitchFamily="18" charset="0"/>
                <a:cs typeface="Times New Roman" panose="02020603050405020304" pitchFamily="18" charset="0"/>
              </a:rPr>
              <a:t>What does lov… uncertainty got to do with it?</a:t>
            </a:r>
          </a:p>
        </p:txBody>
      </p:sp>
      <p:cxnSp>
        <p:nvCxnSpPr>
          <p:cNvPr id="13" name="Straight Arrow Connector 12">
            <a:extLst>
              <a:ext uri="{FF2B5EF4-FFF2-40B4-BE49-F238E27FC236}">
                <a16:creationId xmlns:a16="http://schemas.microsoft.com/office/drawing/2014/main" id="{14EAE3CD-BA8D-588D-6648-FD9F73D5416D}"/>
              </a:ext>
            </a:extLst>
          </p:cNvPr>
          <p:cNvCxnSpPr>
            <a:cxnSpLocks/>
          </p:cNvCxnSpPr>
          <p:nvPr/>
        </p:nvCxnSpPr>
        <p:spPr>
          <a:xfrm>
            <a:off x="5719482" y="3263154"/>
            <a:ext cx="83371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BF07610-88D3-30E3-AC96-7D94F085787A}"/>
              </a:ext>
            </a:extLst>
          </p:cNvPr>
          <p:cNvCxnSpPr>
            <a:cxnSpLocks/>
          </p:cNvCxnSpPr>
          <p:nvPr/>
        </p:nvCxnSpPr>
        <p:spPr>
          <a:xfrm>
            <a:off x="5719482" y="3657600"/>
            <a:ext cx="83371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422053D-347F-42D3-7837-F2199D642634}"/>
              </a:ext>
            </a:extLst>
          </p:cNvPr>
          <p:cNvSpPr txBox="1"/>
          <p:nvPr/>
        </p:nvSpPr>
        <p:spPr>
          <a:xfrm>
            <a:off x="5353487" y="2317069"/>
            <a:ext cx="168536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Disagreements?</a:t>
            </a:r>
            <a:endParaRPr lang="en-NO" dirty="0"/>
          </a:p>
        </p:txBody>
      </p:sp>
      <p:cxnSp>
        <p:nvCxnSpPr>
          <p:cNvPr id="26" name="Straight Arrow Connector 25">
            <a:extLst>
              <a:ext uri="{FF2B5EF4-FFF2-40B4-BE49-F238E27FC236}">
                <a16:creationId xmlns:a16="http://schemas.microsoft.com/office/drawing/2014/main" id="{53FD7937-AE93-E937-80CE-44729B2BFEBC}"/>
              </a:ext>
            </a:extLst>
          </p:cNvPr>
          <p:cNvCxnSpPr>
            <a:cxnSpLocks/>
          </p:cNvCxnSpPr>
          <p:nvPr/>
        </p:nvCxnSpPr>
        <p:spPr>
          <a:xfrm>
            <a:off x="5719482" y="2877671"/>
            <a:ext cx="83371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406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050BCCC-7206-DE12-D264-3F08EC798187}"/>
              </a:ext>
            </a:extLst>
          </p:cNvPr>
          <p:cNvSpPr/>
          <p:nvPr/>
        </p:nvSpPr>
        <p:spPr>
          <a:xfrm>
            <a:off x="1575293" y="3829931"/>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Freeform 4">
            <a:extLst>
              <a:ext uri="{FF2B5EF4-FFF2-40B4-BE49-F238E27FC236}">
                <a16:creationId xmlns:a16="http://schemas.microsoft.com/office/drawing/2014/main" id="{BA384037-7864-097E-9DF5-51902C3FAC56}"/>
              </a:ext>
            </a:extLst>
          </p:cNvPr>
          <p:cNvSpPr/>
          <p:nvPr/>
        </p:nvSpPr>
        <p:spPr>
          <a:xfrm>
            <a:off x="1727693" y="3982332"/>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78D579B1-0B76-F64F-5759-DC5BE45343EA}"/>
              </a:ext>
            </a:extLst>
          </p:cNvPr>
          <p:cNvSpPr/>
          <p:nvPr/>
        </p:nvSpPr>
        <p:spPr>
          <a:xfrm>
            <a:off x="2108693" y="3982371"/>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7" name="Straight Connector 6">
            <a:extLst>
              <a:ext uri="{FF2B5EF4-FFF2-40B4-BE49-F238E27FC236}">
                <a16:creationId xmlns:a16="http://schemas.microsoft.com/office/drawing/2014/main" id="{7F25495A-A2DF-0DAE-317B-86EA379A7188}"/>
              </a:ext>
            </a:extLst>
          </p:cNvPr>
          <p:cNvCxnSpPr>
            <a:cxnSpLocks/>
          </p:cNvCxnSpPr>
          <p:nvPr/>
        </p:nvCxnSpPr>
        <p:spPr>
          <a:xfrm flipV="1">
            <a:off x="1891296" y="4181998"/>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58FFA10-60A6-E3EB-2293-DA706DB2D149}"/>
              </a:ext>
            </a:extLst>
          </p:cNvPr>
          <p:cNvCxnSpPr>
            <a:cxnSpLocks/>
          </p:cNvCxnSpPr>
          <p:nvPr/>
        </p:nvCxnSpPr>
        <p:spPr>
          <a:xfrm flipV="1">
            <a:off x="1891296" y="4074370"/>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C9E9951-773F-0EE7-E948-49E21A849D17}"/>
              </a:ext>
            </a:extLst>
          </p:cNvPr>
          <p:cNvCxnSpPr>
            <a:cxnSpLocks/>
          </p:cNvCxnSpPr>
          <p:nvPr/>
        </p:nvCxnSpPr>
        <p:spPr>
          <a:xfrm>
            <a:off x="1891296" y="4181998"/>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F4D6B33-FDE7-8DAE-31A6-342FA638750C}"/>
              </a:ext>
            </a:extLst>
          </p:cNvPr>
          <p:cNvSpPr/>
          <p:nvPr/>
        </p:nvSpPr>
        <p:spPr>
          <a:xfrm flipV="1">
            <a:off x="1780168" y="400549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Oval 10">
            <a:extLst>
              <a:ext uri="{FF2B5EF4-FFF2-40B4-BE49-F238E27FC236}">
                <a16:creationId xmlns:a16="http://schemas.microsoft.com/office/drawing/2014/main" id="{913E11C1-020B-2C59-5F1D-91A6899BAD5B}"/>
              </a:ext>
            </a:extLst>
          </p:cNvPr>
          <p:cNvSpPr/>
          <p:nvPr/>
        </p:nvSpPr>
        <p:spPr>
          <a:xfrm flipV="1">
            <a:off x="2167634" y="400549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extLst>
              <p:ext uri="{D42A27DB-BD31-4B8C-83A1-F6EECF244321}">
                <p14:modId xmlns:p14="http://schemas.microsoft.com/office/powerpoint/2010/main" val="2907635436"/>
              </p:ext>
            </p:extLst>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pic>
        <p:nvPicPr>
          <p:cNvPr id="32" name="Picture 31">
            <a:extLst>
              <a:ext uri="{FF2B5EF4-FFF2-40B4-BE49-F238E27FC236}">
                <a16:creationId xmlns:a16="http://schemas.microsoft.com/office/drawing/2014/main" id="{9D46F2E8-D070-59A8-CA33-F76166882E8E}"/>
              </a:ext>
            </a:extLst>
          </p:cNvPr>
          <p:cNvPicPr>
            <a:picLocks noChangeAspect="1"/>
          </p:cNvPicPr>
          <p:nvPr/>
        </p:nvPicPr>
        <p:blipFill>
          <a:blip r:embed="rId5"/>
          <a:stretch>
            <a:fillRect/>
          </a:stretch>
        </p:blipFill>
        <p:spPr>
          <a:xfrm rot="5400000">
            <a:off x="4035222" y="3965346"/>
            <a:ext cx="734123" cy="667867"/>
          </a:xfrm>
          <a:prstGeom prst="rect">
            <a:avLst/>
          </a:prstGeom>
        </p:spPr>
      </p:pic>
      <p:sp>
        <p:nvSpPr>
          <p:cNvPr id="41" name="TextBox 40">
            <a:extLst>
              <a:ext uri="{FF2B5EF4-FFF2-40B4-BE49-F238E27FC236}">
                <a16:creationId xmlns:a16="http://schemas.microsoft.com/office/drawing/2014/main" id="{1B973E37-7565-2E88-68EA-6DEF1DF7346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sp>
        <p:nvSpPr>
          <p:cNvPr id="56" name="TextBox 55">
            <a:extLst>
              <a:ext uri="{FF2B5EF4-FFF2-40B4-BE49-F238E27FC236}">
                <a16:creationId xmlns:a16="http://schemas.microsoft.com/office/drawing/2014/main" id="{C44C072D-FF0D-ACDB-3F53-047338BFA691}"/>
              </a:ext>
            </a:extLst>
          </p:cNvPr>
          <p:cNvSpPr txBox="1"/>
          <p:nvPr/>
        </p:nvSpPr>
        <p:spPr>
          <a:xfrm>
            <a:off x="1619017" y="3276835"/>
            <a:ext cx="97013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doctor</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1B4C35F-89EE-6F16-6F94-0525DDDDE9F0}"/>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59" name="TextBox 58">
                <a:extLst>
                  <a:ext uri="{FF2B5EF4-FFF2-40B4-BE49-F238E27FC236}">
                    <a16:creationId xmlns:a16="http://schemas.microsoft.com/office/drawing/2014/main" id="{11B4C35F-89EE-6F16-6F94-0525DDDDE9F0}"/>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6"/>
                <a:stretch>
                  <a:fillRect l="-3883" r="-4854" b="-40909"/>
                </a:stretch>
              </a:blipFill>
            </p:spPr>
            <p:txBody>
              <a:bodyPr/>
              <a:lstStyle/>
              <a:p>
                <a:r>
                  <a:rPr lang="en-NO">
                    <a:noFill/>
                  </a:rPr>
                  <a:t> </a:t>
                </a:r>
              </a:p>
            </p:txBody>
          </p:sp>
        </mc:Fallback>
      </mc:AlternateContent>
      <p:cxnSp>
        <p:nvCxnSpPr>
          <p:cNvPr id="64" name="Straight Arrow Connector 63">
            <a:extLst>
              <a:ext uri="{FF2B5EF4-FFF2-40B4-BE49-F238E27FC236}">
                <a16:creationId xmlns:a16="http://schemas.microsoft.com/office/drawing/2014/main" id="{5E337ADD-3D16-3341-5ED0-5B5211D32BAE}"/>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185DFD3-81B0-F4C3-18DD-DA79FDCE5824}"/>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F6B1176-9731-91B9-D0C0-9CEDF9582B1F}"/>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66" name="TextBox 65">
                <a:extLst>
                  <a:ext uri="{FF2B5EF4-FFF2-40B4-BE49-F238E27FC236}">
                    <a16:creationId xmlns:a16="http://schemas.microsoft.com/office/drawing/2014/main" id="{3F6B1176-9731-91B9-D0C0-9CEDF9582B1F}"/>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7"/>
                <a:stretch>
                  <a:fillRect l="-3922" r="-5882" b="-39130"/>
                </a:stretch>
              </a:blipFill>
            </p:spPr>
            <p:txBody>
              <a:bodyPr/>
              <a:lstStyle/>
              <a:p>
                <a:r>
                  <a:rPr lang="en-NO">
                    <a:noFill/>
                  </a:rPr>
                  <a:t> </a:t>
                </a:r>
              </a:p>
            </p:txBody>
          </p:sp>
        </mc:Fallback>
      </mc:AlternateContent>
      <p:cxnSp>
        <p:nvCxnSpPr>
          <p:cNvPr id="67" name="Straight Connector 66">
            <a:extLst>
              <a:ext uri="{FF2B5EF4-FFF2-40B4-BE49-F238E27FC236}">
                <a16:creationId xmlns:a16="http://schemas.microsoft.com/office/drawing/2014/main" id="{4049F3A2-57A4-769D-57C9-1F5EF5906097}"/>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A1B10FA-9512-F637-8582-FD456DC33646}"/>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4A16FFA-C16A-9707-7176-D91A0EC35F44}"/>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69" name="TextBox 68">
                <a:extLst>
                  <a:ext uri="{FF2B5EF4-FFF2-40B4-BE49-F238E27FC236}">
                    <a16:creationId xmlns:a16="http://schemas.microsoft.com/office/drawing/2014/main" id="{A4A16FFA-C16A-9707-7176-D91A0EC35F44}"/>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8"/>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76E8741-EC7D-ADC4-04CC-349F1FC9FF4E}"/>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70" name="TextBox 69">
                <a:extLst>
                  <a:ext uri="{FF2B5EF4-FFF2-40B4-BE49-F238E27FC236}">
                    <a16:creationId xmlns:a16="http://schemas.microsoft.com/office/drawing/2014/main" id="{576E8741-EC7D-ADC4-04CC-349F1FC9FF4E}"/>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9"/>
                <a:stretch>
                  <a:fillRect r="-17391"/>
                </a:stretch>
              </a:blipFill>
            </p:spPr>
            <p:txBody>
              <a:bodyPr/>
              <a:lstStyle/>
              <a:p>
                <a:r>
                  <a:rPr lang="en-NO">
                    <a:noFill/>
                  </a:rPr>
                  <a:t> </a:t>
                </a:r>
              </a:p>
            </p:txBody>
          </p:sp>
        </mc:Fallback>
      </mc:AlternateContent>
      <p:cxnSp>
        <p:nvCxnSpPr>
          <p:cNvPr id="71" name="Straight Connector 70">
            <a:extLst>
              <a:ext uri="{FF2B5EF4-FFF2-40B4-BE49-F238E27FC236}">
                <a16:creationId xmlns:a16="http://schemas.microsoft.com/office/drawing/2014/main" id="{DE4B263D-CF83-251D-6CBE-29B0C1C81A04}"/>
              </a:ext>
            </a:extLst>
          </p:cNvPr>
          <p:cNvCxnSpPr>
            <a:cxnSpLocks/>
          </p:cNvCxnSpPr>
          <p:nvPr/>
        </p:nvCxnSpPr>
        <p:spPr>
          <a:xfrm>
            <a:off x="4068350" y="5422816"/>
            <a:ext cx="860349"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2D5EE83-04D3-1E35-FB3B-EB992C8A8BA6}"/>
              </a:ext>
            </a:extLst>
          </p:cNvPr>
          <p:cNvSpPr txBox="1"/>
          <p:nvPr/>
        </p:nvSpPr>
        <p:spPr>
          <a:xfrm>
            <a:off x="4899699" y="5284316"/>
            <a:ext cx="1523174" cy="276999"/>
          </a:xfrm>
          <a:prstGeom prst="rect">
            <a:avLst/>
          </a:prstGeom>
          <a:noFill/>
        </p:spPr>
        <p:txBody>
          <a:bodyPr wrap="none" rtlCol="0">
            <a:spAutoFit/>
          </a:bodyPr>
          <a:lstStyle/>
          <a:p>
            <a:r>
              <a:rPr lang="en-NO" sz="1200" dirty="0">
                <a:solidFill>
                  <a:schemeClr val="bg1"/>
                </a:solidFill>
              </a:rPr>
              <a:t>Decicion boundry</a:t>
            </a:r>
          </a:p>
        </p:txBody>
      </p:sp>
      <p:cxnSp>
        <p:nvCxnSpPr>
          <p:cNvPr id="2" name="Straight Arrow Connector 1">
            <a:extLst>
              <a:ext uri="{FF2B5EF4-FFF2-40B4-BE49-F238E27FC236}">
                <a16:creationId xmlns:a16="http://schemas.microsoft.com/office/drawing/2014/main" id="{8FC7C1E4-6E4D-446A-C8C0-86F4FE4FC670}"/>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41A61C6-0CB9-4E3D-3A87-D9C1EFBC2405}"/>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F0D808-BCB5-63CF-2D9D-6011A680F976}"/>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1A22FB-D0B3-8558-2E97-0A626754067C}"/>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20947D-4C29-938F-5B53-1C4792BA6C5E}"/>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15" name="TextBox 14">
                <a:extLst>
                  <a:ext uri="{FF2B5EF4-FFF2-40B4-BE49-F238E27FC236}">
                    <a16:creationId xmlns:a16="http://schemas.microsoft.com/office/drawing/2014/main" id="{D720947D-4C29-938F-5B53-1C4792BA6C5E}"/>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0"/>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5536EE-BCBF-DFCA-C45D-AE2633D9D470}"/>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17" name="TextBox 16">
                <a:extLst>
                  <a:ext uri="{FF2B5EF4-FFF2-40B4-BE49-F238E27FC236}">
                    <a16:creationId xmlns:a16="http://schemas.microsoft.com/office/drawing/2014/main" id="{EA5536EE-BCBF-DFCA-C45D-AE2633D9D470}"/>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11"/>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71DC42-6116-9B1B-0774-A6C1FBFA9CC2}"/>
                  </a:ext>
                </a:extLst>
              </p:cNvPr>
              <p:cNvSpPr txBox="1"/>
              <p:nvPr/>
            </p:nvSpPr>
            <p:spPr>
              <a:xfrm>
                <a:off x="7010399" y="1954077"/>
                <a:ext cx="24473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𝑙𝑎𝑠𝑠</m:t>
                      </m:r>
                      <m:r>
                        <a:rPr lang="nb-NO" b="0" i="1" smtClean="0">
                          <a:latin typeface="Cambria Math" panose="02040503050406030204" pitchFamily="18" charset="0"/>
                        </a:rPr>
                        <m:t>)=</m:t>
                      </m:r>
                      <m:r>
                        <a:rPr lang="nb-NO" b="0" i="1" smtClean="0">
                          <a:latin typeface="Cambria Math" panose="02040503050406030204" pitchFamily="18" charset="0"/>
                        </a:rPr>
                        <m:t>𝑃</m:t>
                      </m:r>
                      <m:r>
                        <a:rPr lang="nb-NO" b="0" i="1" smtClean="0">
                          <a:latin typeface="Cambria Math" panose="02040503050406030204" pitchFamily="18" charset="0"/>
                        </a:rPr>
                        <m:t>(</m:t>
                      </m:r>
                      <m:r>
                        <a:rPr lang="nb-NO" b="0" i="1" smtClean="0">
                          <a:latin typeface="Cambria Math" panose="02040503050406030204" pitchFamily="18" charset="0"/>
                        </a:rPr>
                        <m:t>𝑜𝑠𝑖𝑡𝑖𝑣𝑒</m:t>
                      </m:r>
                      <m:r>
                        <a:rPr lang="nb-NO" b="0" i="1" smtClean="0">
                          <a:latin typeface="Cambria Math" panose="02040503050406030204" pitchFamily="18" charset="0"/>
                        </a:rPr>
                        <m:t>)</m:t>
                      </m:r>
                    </m:oMath>
                  </m:oMathPara>
                </a14:m>
                <a:endParaRPr lang="en-NO" dirty="0"/>
              </a:p>
            </p:txBody>
          </p:sp>
        </mc:Choice>
        <mc:Fallback xmlns="">
          <p:sp>
            <p:nvSpPr>
              <p:cNvPr id="19" name="TextBox 18">
                <a:extLst>
                  <a:ext uri="{FF2B5EF4-FFF2-40B4-BE49-F238E27FC236}">
                    <a16:creationId xmlns:a16="http://schemas.microsoft.com/office/drawing/2014/main" id="{5671DC42-6116-9B1B-0774-A6C1FBFA9CC2}"/>
                  </a:ext>
                </a:extLst>
              </p:cNvPr>
              <p:cNvSpPr txBox="1">
                <a:spLocks noRot="1" noChangeAspect="1" noMove="1" noResize="1" noEditPoints="1" noAdjustHandles="1" noChangeArrowheads="1" noChangeShapeType="1" noTextEdit="1"/>
              </p:cNvSpPr>
              <p:nvPr/>
            </p:nvSpPr>
            <p:spPr>
              <a:xfrm>
                <a:off x="7010399" y="1954077"/>
                <a:ext cx="2447366" cy="369332"/>
              </a:xfrm>
              <a:prstGeom prst="rect">
                <a:avLst/>
              </a:prstGeom>
              <a:blipFill>
                <a:blip r:embed="rId12"/>
                <a:stretch>
                  <a:fillRect b="-20690"/>
                </a:stretch>
              </a:blipFill>
            </p:spPr>
            <p:txBody>
              <a:bodyPr/>
              <a:lstStyle/>
              <a:p>
                <a:r>
                  <a:rPr lang="en-NO">
                    <a:noFill/>
                  </a:rPr>
                  <a:t> </a:t>
                </a:r>
              </a:p>
            </p:txBody>
          </p:sp>
        </mc:Fallback>
      </mc:AlternateContent>
    </p:spTree>
    <p:extLst>
      <p:ext uri="{BB962C8B-B14F-4D97-AF65-F5344CB8AC3E}">
        <p14:creationId xmlns:p14="http://schemas.microsoft.com/office/powerpoint/2010/main" val="3577701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5"/>
                <a:stretch>
                  <a:fillRect b="-3333"/>
                </a:stretch>
              </a:blipFill>
            </p:spPr>
            <p:txBody>
              <a:bodyPr/>
              <a:lstStyle/>
              <a:p>
                <a:r>
                  <a:rPr lang="en-NO">
                    <a:noFill/>
                  </a:rPr>
                  <a:t> </a:t>
                </a:r>
              </a:p>
            </p:txBody>
          </p:sp>
        </mc:Fallback>
      </mc:AlternateContent>
      <p:cxnSp>
        <p:nvCxnSpPr>
          <p:cNvPr id="25" name="Straight Arrow Connector 24">
            <a:extLst>
              <a:ext uri="{FF2B5EF4-FFF2-40B4-BE49-F238E27FC236}">
                <a16:creationId xmlns:a16="http://schemas.microsoft.com/office/drawing/2014/main" id="{197070A3-040D-F1A8-E62A-BEC25D95CE8D}"/>
              </a:ext>
            </a:extLst>
          </p:cNvPr>
          <p:cNvCxnSpPr>
            <a:cxnSpLocks/>
          </p:cNvCxnSpPr>
          <p:nvPr/>
        </p:nvCxnSpPr>
        <p:spPr>
          <a:xfrm>
            <a:off x="901904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CE22DD-F2C2-3E03-F210-6308C941A052}"/>
              </a:ext>
            </a:extLst>
          </p:cNvPr>
          <p:cNvCxnSpPr>
            <a:cxnSpLocks/>
          </p:cNvCxnSpPr>
          <p:nvPr/>
        </p:nvCxnSpPr>
        <p:spPr>
          <a:xfrm flipV="1">
            <a:off x="901904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BCB073F-70BD-BD36-7891-23108BCC7FF0}"/>
                  </a:ext>
                </a:extLst>
              </p:cNvPr>
              <p:cNvSpPr txBox="1"/>
              <p:nvPr/>
            </p:nvSpPr>
            <p:spPr>
              <a:xfrm>
                <a:off x="767882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27" name="TextBox 26">
                <a:extLst>
                  <a:ext uri="{FF2B5EF4-FFF2-40B4-BE49-F238E27FC236}">
                    <a16:creationId xmlns:a16="http://schemas.microsoft.com/office/drawing/2014/main" id="{EBCB073F-70BD-BD36-7891-23108BCC7FF0}"/>
                  </a:ext>
                </a:extLst>
              </p:cNvPr>
              <p:cNvSpPr txBox="1">
                <a:spLocks noRot="1" noChangeAspect="1" noMove="1" noResize="1" noEditPoints="1" noAdjustHandles="1" noChangeArrowheads="1" noChangeShapeType="1" noTextEdit="1"/>
              </p:cNvSpPr>
              <p:nvPr/>
            </p:nvSpPr>
            <p:spPr>
              <a:xfrm>
                <a:off x="7678820" y="5167068"/>
                <a:ext cx="1293880" cy="276999"/>
              </a:xfrm>
              <a:prstGeom prst="rect">
                <a:avLst/>
              </a:prstGeom>
              <a:blipFill>
                <a:blip r:embed="rId6"/>
                <a:stretch>
                  <a:fillRect l="-3883" r="-5825" b="-40909"/>
                </a:stretch>
              </a:blipFill>
            </p:spPr>
            <p:txBody>
              <a:bodyPr/>
              <a:lstStyle/>
              <a:p>
                <a:r>
                  <a:rPr lang="en-NO">
                    <a:noFill/>
                  </a:rPr>
                  <a:t> </a:t>
                </a:r>
              </a:p>
            </p:txBody>
          </p:sp>
        </mc:Fallback>
      </mc:AlternateContent>
      <p:cxnSp>
        <p:nvCxnSpPr>
          <p:cNvPr id="28" name="Straight Connector 27">
            <a:extLst>
              <a:ext uri="{FF2B5EF4-FFF2-40B4-BE49-F238E27FC236}">
                <a16:creationId xmlns:a16="http://schemas.microsoft.com/office/drawing/2014/main" id="{414C65FC-BFFF-C419-5E67-DB0789A79503}"/>
              </a:ext>
            </a:extLst>
          </p:cNvPr>
          <p:cNvCxnSpPr>
            <a:cxnSpLocks/>
          </p:cNvCxnSpPr>
          <p:nvPr/>
        </p:nvCxnSpPr>
        <p:spPr>
          <a:xfrm>
            <a:off x="9612101" y="5209589"/>
            <a:ext cx="0" cy="53818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987495-F99E-FE96-40E4-A740E6563B3C}"/>
              </a:ext>
            </a:extLst>
          </p:cNvPr>
          <p:cNvCxnSpPr>
            <a:cxnSpLocks/>
          </p:cNvCxnSpPr>
          <p:nvPr/>
        </p:nvCxnSpPr>
        <p:spPr>
          <a:xfrm>
            <a:off x="9251368" y="5209589"/>
            <a:ext cx="0" cy="53818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D2C605-4BA0-2213-73E0-857B2A94C588}"/>
                  </a:ext>
                </a:extLst>
              </p:cNvPr>
              <p:cNvSpPr txBox="1"/>
              <p:nvPr/>
            </p:nvSpPr>
            <p:spPr>
              <a:xfrm>
                <a:off x="908342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0" name="TextBox 29">
                <a:extLst>
                  <a:ext uri="{FF2B5EF4-FFF2-40B4-BE49-F238E27FC236}">
                    <a16:creationId xmlns:a16="http://schemas.microsoft.com/office/drawing/2014/main" id="{B1D2C605-4BA0-2213-73E0-857B2A94C588}"/>
                  </a:ext>
                </a:extLst>
              </p:cNvPr>
              <p:cNvSpPr txBox="1">
                <a:spLocks noRot="1" noChangeAspect="1" noMove="1" noResize="1" noEditPoints="1" noAdjustHandles="1" noChangeArrowheads="1" noChangeShapeType="1" noTextEdit="1"/>
              </p:cNvSpPr>
              <p:nvPr/>
            </p:nvSpPr>
            <p:spPr>
              <a:xfrm>
                <a:off x="9083420" y="5899749"/>
                <a:ext cx="289043" cy="369332"/>
              </a:xfrm>
              <a:prstGeom prst="rect">
                <a:avLst/>
              </a:prstGeom>
              <a:blipFill>
                <a:blip r:embed="rId7"/>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F40A732-F582-847E-DC51-3624C6CB5C91}"/>
                  </a:ext>
                </a:extLst>
              </p:cNvPr>
              <p:cNvSpPr txBox="1"/>
              <p:nvPr/>
            </p:nvSpPr>
            <p:spPr>
              <a:xfrm>
                <a:off x="945981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1" name="TextBox 30">
                <a:extLst>
                  <a:ext uri="{FF2B5EF4-FFF2-40B4-BE49-F238E27FC236}">
                    <a16:creationId xmlns:a16="http://schemas.microsoft.com/office/drawing/2014/main" id="{3F40A732-F582-847E-DC51-3624C6CB5C91}"/>
                  </a:ext>
                </a:extLst>
              </p:cNvPr>
              <p:cNvSpPr txBox="1">
                <a:spLocks noRot="1" noChangeAspect="1" noMove="1" noResize="1" noEditPoints="1" noAdjustHandles="1" noChangeArrowheads="1" noChangeShapeType="1" noTextEdit="1"/>
              </p:cNvSpPr>
              <p:nvPr/>
            </p:nvSpPr>
            <p:spPr>
              <a:xfrm>
                <a:off x="9459813" y="5899749"/>
                <a:ext cx="289043" cy="369332"/>
              </a:xfrm>
              <a:prstGeom prst="rect">
                <a:avLst/>
              </a:prstGeom>
              <a:blipFill>
                <a:blip r:embed="rId8"/>
                <a:stretch>
                  <a:fillRect r="-16667"/>
                </a:stretch>
              </a:blipFill>
            </p:spPr>
            <p:txBody>
              <a:bodyPr/>
              <a:lstStyle/>
              <a:p>
                <a:r>
                  <a:rPr lang="en-NO">
                    <a:noFill/>
                  </a:rPr>
                  <a:t> </a:t>
                </a:r>
              </a:p>
            </p:txBody>
          </p:sp>
        </mc:Fallback>
      </mc:AlternateContent>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10"/>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11"/>
                <a:stretch>
                  <a:fillRect r="-17391"/>
                </a:stretch>
              </a:blipFill>
            </p:spPr>
            <p:txBody>
              <a:bodyPr/>
              <a:lstStyle/>
              <a:p>
                <a:r>
                  <a:rPr lang="en-NO">
                    <a:noFill/>
                  </a:rPr>
                  <a:t> </a:t>
                </a:r>
              </a:p>
            </p:txBody>
          </p:sp>
        </mc:Fallback>
      </mc:AlternateContent>
      <p:cxnSp>
        <p:nvCxnSpPr>
          <p:cNvPr id="49" name="Straight Connector 48">
            <a:extLst>
              <a:ext uri="{FF2B5EF4-FFF2-40B4-BE49-F238E27FC236}">
                <a16:creationId xmlns:a16="http://schemas.microsoft.com/office/drawing/2014/main" id="{EEAF8E1B-B680-64C9-2ADE-C9CD78CB6BD0}"/>
              </a:ext>
            </a:extLst>
          </p:cNvPr>
          <p:cNvCxnSpPr>
            <a:cxnSpLocks/>
          </p:cNvCxnSpPr>
          <p:nvPr/>
        </p:nvCxnSpPr>
        <p:spPr>
          <a:xfrm>
            <a:off x="4068350" y="5422816"/>
            <a:ext cx="860349"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909DDEB-CBDF-CA4B-94C5-51435A838626}"/>
              </a:ext>
            </a:extLst>
          </p:cNvPr>
          <p:cNvSpPr txBox="1"/>
          <p:nvPr/>
        </p:nvSpPr>
        <p:spPr>
          <a:xfrm>
            <a:off x="4899699" y="5284316"/>
            <a:ext cx="1523174" cy="276999"/>
          </a:xfrm>
          <a:prstGeom prst="rect">
            <a:avLst/>
          </a:prstGeom>
          <a:noFill/>
        </p:spPr>
        <p:txBody>
          <a:bodyPr wrap="none" rtlCol="0">
            <a:spAutoFit/>
          </a:bodyPr>
          <a:lstStyle/>
          <a:p>
            <a:r>
              <a:rPr lang="en-NO" sz="1200" dirty="0">
                <a:solidFill>
                  <a:schemeClr val="bg1"/>
                </a:solidFill>
              </a:rPr>
              <a:t>Decicion boundry</a:t>
            </a:r>
          </a:p>
        </p:txBody>
      </p:sp>
      <p:cxnSp>
        <p:nvCxnSpPr>
          <p:cNvPr id="2" name="Straight Arrow Connector 1">
            <a:extLst>
              <a:ext uri="{FF2B5EF4-FFF2-40B4-BE49-F238E27FC236}">
                <a16:creationId xmlns:a16="http://schemas.microsoft.com/office/drawing/2014/main" id="{A87F53ED-F3D2-15AC-CFB7-B528B0812735}"/>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802045B-64F7-859F-7209-E23F61AD08E6}"/>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D06846E-0595-37A3-A4AF-A0E8DBF256B1}"/>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3DA4ED-6E90-5ED2-57BD-876D2B5119C6}"/>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949EE0-1893-0B9E-5108-4775FF51416C}"/>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15" name="TextBox 14">
                <a:extLst>
                  <a:ext uri="{FF2B5EF4-FFF2-40B4-BE49-F238E27FC236}">
                    <a16:creationId xmlns:a16="http://schemas.microsoft.com/office/drawing/2014/main" id="{C8949EE0-1893-0B9E-5108-4775FF51416C}"/>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2"/>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C21EF3C-CDF7-A6D2-6643-5E7B1BECDCC4}"/>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3" name="TextBox 32">
                <a:extLst>
                  <a:ext uri="{FF2B5EF4-FFF2-40B4-BE49-F238E27FC236}">
                    <a16:creationId xmlns:a16="http://schemas.microsoft.com/office/drawing/2014/main" id="{3C21EF3C-CDF7-A6D2-6643-5E7B1BECDCC4}"/>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8"/>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9832C27-40A2-A1AF-F613-1665BB7BF8B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7" name="TextBox 16">
                <a:extLst>
                  <a:ext uri="{FF2B5EF4-FFF2-40B4-BE49-F238E27FC236}">
                    <a16:creationId xmlns:a16="http://schemas.microsoft.com/office/drawing/2014/main" id="{89832C27-40A2-A1AF-F613-1665BB7BF8B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3"/>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017705A-2DAE-B477-459B-8087C19DAEFF}"/>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22" name="TextBox 21">
                <a:extLst>
                  <a:ext uri="{FF2B5EF4-FFF2-40B4-BE49-F238E27FC236}">
                    <a16:creationId xmlns:a16="http://schemas.microsoft.com/office/drawing/2014/main" id="{F017705A-2DAE-B477-459B-8087C19DAEFF}"/>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4"/>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BD35C5-88DE-9217-D10F-5B46E5391F0B}"/>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23" name="TextBox 22">
                <a:extLst>
                  <a:ext uri="{FF2B5EF4-FFF2-40B4-BE49-F238E27FC236}">
                    <a16:creationId xmlns:a16="http://schemas.microsoft.com/office/drawing/2014/main" id="{EBBD35C5-88DE-9217-D10F-5B46E5391F0B}"/>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5"/>
                <a:stretch>
                  <a:fillRect l="-3922" r="-5882" b="-39130"/>
                </a:stretch>
              </a:blipFill>
            </p:spPr>
            <p:txBody>
              <a:bodyPr/>
              <a:lstStyle/>
              <a:p>
                <a:r>
                  <a:rPr lang="en-NO">
                    <a:noFill/>
                  </a:rPr>
                  <a:t> </a:t>
                </a:r>
              </a:p>
            </p:txBody>
          </p:sp>
        </mc:Fallback>
      </mc:AlternateContent>
      <p:sp>
        <p:nvSpPr>
          <p:cNvPr id="18" name="Freeform 17">
            <a:extLst>
              <a:ext uri="{FF2B5EF4-FFF2-40B4-BE49-F238E27FC236}">
                <a16:creationId xmlns:a16="http://schemas.microsoft.com/office/drawing/2014/main" id="{599BE50A-F6D9-F564-1A2A-91CF36D0507C}"/>
              </a:ext>
            </a:extLst>
          </p:cNvPr>
          <p:cNvSpPr/>
          <p:nvPr/>
        </p:nvSpPr>
        <p:spPr>
          <a:xfrm>
            <a:off x="1575293" y="3829931"/>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Freeform 18">
            <a:extLst>
              <a:ext uri="{FF2B5EF4-FFF2-40B4-BE49-F238E27FC236}">
                <a16:creationId xmlns:a16="http://schemas.microsoft.com/office/drawing/2014/main" id="{2B6C9338-DA5B-7CE1-D5E2-5D3673F8CF7D}"/>
              </a:ext>
            </a:extLst>
          </p:cNvPr>
          <p:cNvSpPr/>
          <p:nvPr/>
        </p:nvSpPr>
        <p:spPr>
          <a:xfrm>
            <a:off x="1727693" y="3982332"/>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Freeform 20">
            <a:extLst>
              <a:ext uri="{FF2B5EF4-FFF2-40B4-BE49-F238E27FC236}">
                <a16:creationId xmlns:a16="http://schemas.microsoft.com/office/drawing/2014/main" id="{2DE27A8D-742D-2726-1601-5573350C31F4}"/>
              </a:ext>
            </a:extLst>
          </p:cNvPr>
          <p:cNvSpPr/>
          <p:nvPr/>
        </p:nvSpPr>
        <p:spPr>
          <a:xfrm>
            <a:off x="2108693" y="3982371"/>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24" name="Straight Connector 23">
            <a:extLst>
              <a:ext uri="{FF2B5EF4-FFF2-40B4-BE49-F238E27FC236}">
                <a16:creationId xmlns:a16="http://schemas.microsoft.com/office/drawing/2014/main" id="{9B5CBADF-49DD-5948-86F7-2DA38DEB4241}"/>
              </a:ext>
            </a:extLst>
          </p:cNvPr>
          <p:cNvCxnSpPr>
            <a:cxnSpLocks/>
          </p:cNvCxnSpPr>
          <p:nvPr/>
        </p:nvCxnSpPr>
        <p:spPr>
          <a:xfrm flipV="1">
            <a:off x="1891296" y="4181998"/>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C5DA674-A219-A646-D292-14A1009F11FF}"/>
              </a:ext>
            </a:extLst>
          </p:cNvPr>
          <p:cNvCxnSpPr>
            <a:cxnSpLocks/>
          </p:cNvCxnSpPr>
          <p:nvPr/>
        </p:nvCxnSpPr>
        <p:spPr>
          <a:xfrm flipV="1">
            <a:off x="1891296" y="4074370"/>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84F9FC-1F9D-E674-3E14-AD80D3399D40}"/>
              </a:ext>
            </a:extLst>
          </p:cNvPr>
          <p:cNvCxnSpPr>
            <a:cxnSpLocks/>
          </p:cNvCxnSpPr>
          <p:nvPr/>
        </p:nvCxnSpPr>
        <p:spPr>
          <a:xfrm>
            <a:off x="1891296" y="4181998"/>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F0BB6600-E077-6AD4-D81F-E770E91BC5D5}"/>
              </a:ext>
            </a:extLst>
          </p:cNvPr>
          <p:cNvSpPr/>
          <p:nvPr/>
        </p:nvSpPr>
        <p:spPr>
          <a:xfrm flipV="1">
            <a:off x="1780168" y="400549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886F3C51-7141-651A-7167-C22975D334ED}"/>
              </a:ext>
            </a:extLst>
          </p:cNvPr>
          <p:cNvSpPr/>
          <p:nvPr/>
        </p:nvSpPr>
        <p:spPr>
          <a:xfrm flipV="1">
            <a:off x="2167634" y="400549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8" name="Picture 37">
            <a:extLst>
              <a:ext uri="{FF2B5EF4-FFF2-40B4-BE49-F238E27FC236}">
                <a16:creationId xmlns:a16="http://schemas.microsoft.com/office/drawing/2014/main" id="{BEC9BD0D-7095-3C7D-084B-185832E6CB19}"/>
              </a:ext>
            </a:extLst>
          </p:cNvPr>
          <p:cNvPicPr>
            <a:picLocks noChangeAspect="1"/>
          </p:cNvPicPr>
          <p:nvPr/>
        </p:nvPicPr>
        <p:blipFill>
          <a:blip r:embed="rId16"/>
          <a:stretch>
            <a:fillRect/>
          </a:stretch>
        </p:blipFill>
        <p:spPr>
          <a:xfrm rot="5400000">
            <a:off x="4035222" y="3965346"/>
            <a:ext cx="734123" cy="667867"/>
          </a:xfrm>
          <a:prstGeom prst="rect">
            <a:avLst/>
          </a:prstGeom>
        </p:spPr>
      </p:pic>
      <p:sp>
        <p:nvSpPr>
          <p:cNvPr id="39" name="TextBox 38">
            <a:extLst>
              <a:ext uri="{FF2B5EF4-FFF2-40B4-BE49-F238E27FC236}">
                <a16:creationId xmlns:a16="http://schemas.microsoft.com/office/drawing/2014/main" id="{D7A67333-C165-283A-F5E9-9E4DDF8DA40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sp>
        <p:nvSpPr>
          <p:cNvPr id="40" name="TextBox 39">
            <a:extLst>
              <a:ext uri="{FF2B5EF4-FFF2-40B4-BE49-F238E27FC236}">
                <a16:creationId xmlns:a16="http://schemas.microsoft.com/office/drawing/2014/main" id="{ACAE3E5F-6F4B-7239-7451-921E29710B8B}"/>
              </a:ext>
            </a:extLst>
          </p:cNvPr>
          <p:cNvSpPr txBox="1"/>
          <p:nvPr/>
        </p:nvSpPr>
        <p:spPr>
          <a:xfrm>
            <a:off x="1619017" y="3276835"/>
            <a:ext cx="97013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doctor</a:t>
            </a:r>
          </a:p>
        </p:txBody>
      </p:sp>
    </p:spTree>
    <p:extLst>
      <p:ext uri="{BB962C8B-B14F-4D97-AF65-F5344CB8AC3E}">
        <p14:creationId xmlns:p14="http://schemas.microsoft.com/office/powerpoint/2010/main" val="707780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cxnSp>
        <p:nvCxnSpPr>
          <p:cNvPr id="25" name="Straight Arrow Connector 24">
            <a:extLst>
              <a:ext uri="{FF2B5EF4-FFF2-40B4-BE49-F238E27FC236}">
                <a16:creationId xmlns:a16="http://schemas.microsoft.com/office/drawing/2014/main" id="{197070A3-040D-F1A8-E62A-BEC25D95CE8D}"/>
              </a:ext>
            </a:extLst>
          </p:cNvPr>
          <p:cNvCxnSpPr>
            <a:cxnSpLocks/>
          </p:cNvCxnSpPr>
          <p:nvPr/>
        </p:nvCxnSpPr>
        <p:spPr>
          <a:xfrm>
            <a:off x="901904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CE22DD-F2C2-3E03-F210-6308C941A052}"/>
              </a:ext>
            </a:extLst>
          </p:cNvPr>
          <p:cNvCxnSpPr>
            <a:cxnSpLocks/>
          </p:cNvCxnSpPr>
          <p:nvPr/>
        </p:nvCxnSpPr>
        <p:spPr>
          <a:xfrm flipV="1">
            <a:off x="901904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4C65FC-BFFF-C419-5E67-DB0789A79503}"/>
              </a:ext>
            </a:extLst>
          </p:cNvPr>
          <p:cNvCxnSpPr>
            <a:cxnSpLocks/>
          </p:cNvCxnSpPr>
          <p:nvPr/>
        </p:nvCxnSpPr>
        <p:spPr>
          <a:xfrm>
            <a:off x="9612101" y="5209589"/>
            <a:ext cx="0" cy="53818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987495-F99E-FE96-40E4-A740E6563B3C}"/>
              </a:ext>
            </a:extLst>
          </p:cNvPr>
          <p:cNvCxnSpPr>
            <a:cxnSpLocks/>
          </p:cNvCxnSpPr>
          <p:nvPr/>
        </p:nvCxnSpPr>
        <p:spPr>
          <a:xfrm>
            <a:off x="9251368" y="5209589"/>
            <a:ext cx="0" cy="53818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D2C605-4BA0-2213-73E0-857B2A94C588}"/>
                  </a:ext>
                </a:extLst>
              </p:cNvPr>
              <p:cNvSpPr txBox="1"/>
              <p:nvPr/>
            </p:nvSpPr>
            <p:spPr>
              <a:xfrm>
                <a:off x="908342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0" name="TextBox 29">
                <a:extLst>
                  <a:ext uri="{FF2B5EF4-FFF2-40B4-BE49-F238E27FC236}">
                    <a16:creationId xmlns:a16="http://schemas.microsoft.com/office/drawing/2014/main" id="{B1D2C605-4BA0-2213-73E0-857B2A94C588}"/>
                  </a:ext>
                </a:extLst>
              </p:cNvPr>
              <p:cNvSpPr txBox="1">
                <a:spLocks noRot="1" noChangeAspect="1" noMove="1" noResize="1" noEditPoints="1" noAdjustHandles="1" noChangeArrowheads="1" noChangeShapeType="1" noTextEdit="1"/>
              </p:cNvSpPr>
              <p:nvPr/>
            </p:nvSpPr>
            <p:spPr>
              <a:xfrm>
                <a:off x="9083420" y="5899749"/>
                <a:ext cx="289043" cy="369332"/>
              </a:xfrm>
              <a:prstGeom prst="rect">
                <a:avLst/>
              </a:prstGeom>
              <a:blipFill>
                <a:blip r:embed="rId5"/>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F40A732-F582-847E-DC51-3624C6CB5C91}"/>
                  </a:ext>
                </a:extLst>
              </p:cNvPr>
              <p:cNvSpPr txBox="1"/>
              <p:nvPr/>
            </p:nvSpPr>
            <p:spPr>
              <a:xfrm>
                <a:off x="945981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1" name="TextBox 30">
                <a:extLst>
                  <a:ext uri="{FF2B5EF4-FFF2-40B4-BE49-F238E27FC236}">
                    <a16:creationId xmlns:a16="http://schemas.microsoft.com/office/drawing/2014/main" id="{3F40A732-F582-847E-DC51-3624C6CB5C91}"/>
                  </a:ext>
                </a:extLst>
              </p:cNvPr>
              <p:cNvSpPr txBox="1">
                <a:spLocks noRot="1" noChangeAspect="1" noMove="1" noResize="1" noEditPoints="1" noAdjustHandles="1" noChangeArrowheads="1" noChangeShapeType="1" noTextEdit="1"/>
              </p:cNvSpPr>
              <p:nvPr/>
            </p:nvSpPr>
            <p:spPr>
              <a:xfrm>
                <a:off x="9459813" y="5899749"/>
                <a:ext cx="289043" cy="369332"/>
              </a:xfrm>
              <a:prstGeom prst="rect">
                <a:avLst/>
              </a:prstGeom>
              <a:blipFill>
                <a:blip r:embed="rId6"/>
                <a:stretch>
                  <a:fillRect r="-16667"/>
                </a:stretch>
              </a:blipFill>
            </p:spPr>
            <p:txBody>
              <a:bodyPr/>
              <a:lstStyle/>
              <a:p>
                <a:r>
                  <a:rPr lang="en-NO">
                    <a:noFill/>
                  </a:rPr>
                  <a:t> </a:t>
                </a:r>
              </a:p>
            </p:txBody>
          </p:sp>
        </mc:Fallback>
      </mc:AlternateContent>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8"/>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9"/>
                <a:stretch>
                  <a:fillRect r="-17391"/>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942F111-AD99-A715-C17B-7BCCB64F44FA}"/>
                  </a:ext>
                </a:extLst>
              </p:cNvPr>
              <p:cNvSpPr txBox="1"/>
              <p:nvPr/>
            </p:nvSpPr>
            <p:spPr>
              <a:xfrm>
                <a:off x="5594035" y="5132644"/>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sz="2800" dirty="0"/>
              </a:p>
            </p:txBody>
          </p:sp>
        </mc:Choice>
        <mc:Fallback xmlns="">
          <p:sp>
            <p:nvSpPr>
              <p:cNvPr id="40" name="TextBox 39">
                <a:extLst>
                  <a:ext uri="{FF2B5EF4-FFF2-40B4-BE49-F238E27FC236}">
                    <a16:creationId xmlns:a16="http://schemas.microsoft.com/office/drawing/2014/main" id="{7942F111-AD99-A715-C17B-7BCCB64F44FA}"/>
                  </a:ext>
                </a:extLst>
              </p:cNvPr>
              <p:cNvSpPr txBox="1">
                <a:spLocks noRot="1" noChangeAspect="1" noMove="1" noResize="1" noEditPoints="1" noAdjustHandles="1" noChangeArrowheads="1" noChangeShapeType="1" noTextEdit="1"/>
              </p:cNvSpPr>
              <p:nvPr/>
            </p:nvSpPr>
            <p:spPr>
              <a:xfrm>
                <a:off x="5594035" y="5132644"/>
                <a:ext cx="368691" cy="430887"/>
              </a:xfrm>
              <a:prstGeom prst="rect">
                <a:avLst/>
              </a:prstGeom>
              <a:blipFill>
                <a:blip r:embed="rId10"/>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1E3AD85-DA61-EC7F-38CA-0E0EE3E6AD06}"/>
                  </a:ext>
                </a:extLst>
              </p:cNvPr>
              <p:cNvSpPr txBox="1"/>
              <p:nvPr/>
            </p:nvSpPr>
            <p:spPr>
              <a:xfrm>
                <a:off x="6609649" y="5209589"/>
                <a:ext cx="4007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dirty="0"/>
              </a:p>
            </p:txBody>
          </p:sp>
        </mc:Choice>
        <mc:Fallback xmlns="">
          <p:sp>
            <p:nvSpPr>
              <p:cNvPr id="50" name="TextBox 49">
                <a:extLst>
                  <a:ext uri="{FF2B5EF4-FFF2-40B4-BE49-F238E27FC236}">
                    <a16:creationId xmlns:a16="http://schemas.microsoft.com/office/drawing/2014/main" id="{61E3AD85-DA61-EC7F-38CA-0E0EE3E6AD06}"/>
                  </a:ext>
                </a:extLst>
              </p:cNvPr>
              <p:cNvSpPr txBox="1">
                <a:spLocks noRot="1" noChangeAspect="1" noMove="1" noResize="1" noEditPoints="1" noAdjustHandles="1" noChangeArrowheads="1" noChangeShapeType="1" noTextEdit="1"/>
              </p:cNvSpPr>
              <p:nvPr/>
            </p:nvSpPr>
            <p:spPr>
              <a:xfrm>
                <a:off x="6609649" y="5209589"/>
                <a:ext cx="400751" cy="430887"/>
              </a:xfrm>
              <a:prstGeom prst="rect">
                <a:avLst/>
              </a:prstGeom>
              <a:blipFill>
                <a:blip r:embed="rId11"/>
                <a:stretch>
                  <a:fillRect l="-9375" r="-12500"/>
                </a:stretch>
              </a:blipFill>
            </p:spPr>
            <p:txBody>
              <a:bodyPr/>
              <a:lstStyle/>
              <a:p>
                <a:r>
                  <a:rPr lang="en-NO">
                    <a:noFill/>
                  </a:rPr>
                  <a:t> </a:t>
                </a:r>
              </a:p>
            </p:txBody>
          </p:sp>
        </mc:Fallback>
      </mc:AlternateContent>
      <p:sp>
        <p:nvSpPr>
          <p:cNvPr id="52" name="TextBox 51">
            <a:extLst>
              <a:ext uri="{FF2B5EF4-FFF2-40B4-BE49-F238E27FC236}">
                <a16:creationId xmlns:a16="http://schemas.microsoft.com/office/drawing/2014/main" id="{478A8A65-3830-5036-78C6-D606AA748A8F}"/>
              </a:ext>
            </a:extLst>
          </p:cNvPr>
          <p:cNvSpPr txBox="1"/>
          <p:nvPr/>
        </p:nvSpPr>
        <p:spPr>
          <a:xfrm>
            <a:off x="5464142" y="4106359"/>
            <a:ext cx="5638082" cy="369332"/>
          </a:xfrm>
          <a:prstGeom prst="rect">
            <a:avLst/>
          </a:prstGeom>
          <a:noFill/>
        </p:spPr>
        <p:txBody>
          <a:bodyPr wrap="none" rtlCol="0">
            <a:spAutoFit/>
          </a:bodyPr>
          <a:lstStyle/>
          <a:p>
            <a:r>
              <a:rPr lang="en-NO" dirty="0"/>
              <a:t>100/1000/10000 …. </a:t>
            </a:r>
            <a:r>
              <a:rPr lang="en-GB" dirty="0"/>
              <a:t>P</a:t>
            </a:r>
            <a:r>
              <a:rPr lang="en-NO" dirty="0"/>
              <a:t>redictions from different NNs</a:t>
            </a:r>
          </a:p>
        </p:txBody>
      </p:sp>
      <p:cxnSp>
        <p:nvCxnSpPr>
          <p:cNvPr id="4" name="Straight Arrow Connector 3">
            <a:extLst>
              <a:ext uri="{FF2B5EF4-FFF2-40B4-BE49-F238E27FC236}">
                <a16:creationId xmlns:a16="http://schemas.microsoft.com/office/drawing/2014/main" id="{4D4F9995-B12B-9E21-6C19-664201998A83}"/>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19146C-3B81-2113-DCA1-C9EB661B3B7A}"/>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0FB407-0EC5-E888-5B27-5B0CECA1C4FE}"/>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47596F-ACCE-5376-8317-079FB02C8D6B}"/>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390486-49C0-C8F0-26BD-21068869DA1A}"/>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8" name="TextBox 7">
                <a:extLst>
                  <a:ext uri="{FF2B5EF4-FFF2-40B4-BE49-F238E27FC236}">
                    <a16:creationId xmlns:a16="http://schemas.microsoft.com/office/drawing/2014/main" id="{F2390486-49C0-C8F0-26BD-21068869DA1A}"/>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2"/>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AFC9E-110A-8F2A-8149-C0912718D97A}"/>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9" name="TextBox 8">
                <a:extLst>
                  <a:ext uri="{FF2B5EF4-FFF2-40B4-BE49-F238E27FC236}">
                    <a16:creationId xmlns:a16="http://schemas.microsoft.com/office/drawing/2014/main" id="{D13AFC9E-110A-8F2A-8149-C0912718D97A}"/>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6"/>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4F7623-6E01-0FCD-53C4-7CE43AEF6B2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0" name="TextBox 9">
                <a:extLst>
                  <a:ext uri="{FF2B5EF4-FFF2-40B4-BE49-F238E27FC236}">
                    <a16:creationId xmlns:a16="http://schemas.microsoft.com/office/drawing/2014/main" id="{814F7623-6E01-0FCD-53C4-7CE43AEF6B2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3"/>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5E5690-F96C-FE1E-0590-A099B5463E4C}"/>
                  </a:ext>
                </a:extLst>
              </p:cNvPr>
              <p:cNvSpPr txBox="1"/>
              <p:nvPr/>
            </p:nvSpPr>
            <p:spPr>
              <a:xfrm>
                <a:off x="767882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1" name="TextBox 10">
                <a:extLst>
                  <a:ext uri="{FF2B5EF4-FFF2-40B4-BE49-F238E27FC236}">
                    <a16:creationId xmlns:a16="http://schemas.microsoft.com/office/drawing/2014/main" id="{DC5E5690-F96C-FE1E-0590-A099B5463E4C}"/>
                  </a:ext>
                </a:extLst>
              </p:cNvPr>
              <p:cNvSpPr txBox="1">
                <a:spLocks noRot="1" noChangeAspect="1" noMove="1" noResize="1" noEditPoints="1" noAdjustHandles="1" noChangeArrowheads="1" noChangeShapeType="1" noTextEdit="1"/>
              </p:cNvSpPr>
              <p:nvPr/>
            </p:nvSpPr>
            <p:spPr>
              <a:xfrm>
                <a:off x="7678820" y="5167068"/>
                <a:ext cx="1293880" cy="276999"/>
              </a:xfrm>
              <a:prstGeom prst="rect">
                <a:avLst/>
              </a:prstGeom>
              <a:blipFill>
                <a:blip r:embed="rId14"/>
                <a:stretch>
                  <a:fillRect l="-3883" r="-5825"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F7695-E7D4-354B-2029-DBF04A86D319}"/>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2" name="TextBox 11">
                <a:extLst>
                  <a:ext uri="{FF2B5EF4-FFF2-40B4-BE49-F238E27FC236}">
                    <a16:creationId xmlns:a16="http://schemas.microsoft.com/office/drawing/2014/main" id="{4F2F7695-E7D4-354B-2029-DBF04A86D319}"/>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5"/>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72B5E4-B527-BB91-CD0B-5BF5884B349D}"/>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4" name="TextBox 13">
                <a:extLst>
                  <a:ext uri="{FF2B5EF4-FFF2-40B4-BE49-F238E27FC236}">
                    <a16:creationId xmlns:a16="http://schemas.microsoft.com/office/drawing/2014/main" id="{6072B5E4-B527-BB91-CD0B-5BF5884B349D}"/>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6"/>
                <a:stretch>
                  <a:fillRect l="-3922" r="-5882" b="-39130"/>
                </a:stretch>
              </a:blipFill>
            </p:spPr>
            <p:txBody>
              <a:bodyPr/>
              <a:lstStyle/>
              <a:p>
                <a:r>
                  <a:rPr lang="en-NO">
                    <a:noFill/>
                  </a:rPr>
                  <a:t> </a:t>
                </a:r>
              </a:p>
            </p:txBody>
          </p:sp>
        </mc:Fallback>
      </mc:AlternateContent>
      <p:pic>
        <p:nvPicPr>
          <p:cNvPr id="27" name="Picture 26">
            <a:extLst>
              <a:ext uri="{FF2B5EF4-FFF2-40B4-BE49-F238E27FC236}">
                <a16:creationId xmlns:a16="http://schemas.microsoft.com/office/drawing/2014/main" id="{AF20269E-6D8C-E2E3-8144-145C1338E5ED}"/>
              </a:ext>
            </a:extLst>
          </p:cNvPr>
          <p:cNvPicPr>
            <a:picLocks noChangeAspect="1"/>
          </p:cNvPicPr>
          <p:nvPr/>
        </p:nvPicPr>
        <p:blipFill>
          <a:blip r:embed="rId17"/>
          <a:stretch>
            <a:fillRect/>
          </a:stretch>
        </p:blipFill>
        <p:spPr>
          <a:xfrm rot="5400000">
            <a:off x="4035222" y="3965346"/>
            <a:ext cx="734123" cy="667867"/>
          </a:xfrm>
          <a:prstGeom prst="rect">
            <a:avLst/>
          </a:prstGeom>
        </p:spPr>
      </p:pic>
      <p:sp>
        <p:nvSpPr>
          <p:cNvPr id="33" name="TextBox 32">
            <a:extLst>
              <a:ext uri="{FF2B5EF4-FFF2-40B4-BE49-F238E27FC236}">
                <a16:creationId xmlns:a16="http://schemas.microsoft.com/office/drawing/2014/main" id="{BB1CD784-FCF6-C364-FC83-B4B22B6A8DF3}"/>
              </a:ext>
            </a:extLst>
          </p:cNvPr>
          <p:cNvSpPr txBox="1"/>
          <p:nvPr/>
        </p:nvSpPr>
        <p:spPr>
          <a:xfrm>
            <a:off x="4050237" y="3276835"/>
            <a:ext cx="784189"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NN2</a:t>
            </a:r>
          </a:p>
        </p:txBody>
      </p:sp>
      <p:pic>
        <p:nvPicPr>
          <p:cNvPr id="2" name="Picture 1">
            <a:extLst>
              <a:ext uri="{FF2B5EF4-FFF2-40B4-BE49-F238E27FC236}">
                <a16:creationId xmlns:a16="http://schemas.microsoft.com/office/drawing/2014/main" id="{18FDFBC9-4F2C-A6BF-F34A-A81797388751}"/>
              </a:ext>
            </a:extLst>
          </p:cNvPr>
          <p:cNvPicPr>
            <a:picLocks noChangeAspect="1"/>
          </p:cNvPicPr>
          <p:nvPr/>
        </p:nvPicPr>
        <p:blipFill>
          <a:blip r:embed="rId17"/>
          <a:stretch>
            <a:fillRect/>
          </a:stretch>
        </p:blipFill>
        <p:spPr>
          <a:xfrm rot="5400000">
            <a:off x="1708355" y="3954548"/>
            <a:ext cx="734123" cy="667867"/>
          </a:xfrm>
          <a:prstGeom prst="rect">
            <a:avLst/>
          </a:prstGeom>
        </p:spPr>
      </p:pic>
      <p:sp>
        <p:nvSpPr>
          <p:cNvPr id="3" name="TextBox 2">
            <a:extLst>
              <a:ext uri="{FF2B5EF4-FFF2-40B4-BE49-F238E27FC236}">
                <a16:creationId xmlns:a16="http://schemas.microsoft.com/office/drawing/2014/main" id="{7CD1BC47-2CC9-97D8-B3EC-ADFD41991283}"/>
              </a:ext>
            </a:extLst>
          </p:cNvPr>
          <p:cNvSpPr txBox="1"/>
          <p:nvPr/>
        </p:nvSpPr>
        <p:spPr>
          <a:xfrm>
            <a:off x="1704112" y="3276835"/>
            <a:ext cx="784189"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NN1</a:t>
            </a:r>
          </a:p>
        </p:txBody>
      </p:sp>
    </p:spTree>
    <p:extLst>
      <p:ext uri="{BB962C8B-B14F-4D97-AF65-F5344CB8AC3E}">
        <p14:creationId xmlns:p14="http://schemas.microsoft.com/office/powerpoint/2010/main" val="1825185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pic>
        <p:nvPicPr>
          <p:cNvPr id="8" name="Graphic 7" descr="Dog with solid fill">
            <a:extLst>
              <a:ext uri="{FF2B5EF4-FFF2-40B4-BE49-F238E27FC236}">
                <a16:creationId xmlns:a16="http://schemas.microsoft.com/office/drawing/2014/main" id="{CF1A0570-D43B-6938-AE39-F9D2F75739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935" y="1503385"/>
            <a:ext cx="914400" cy="914400"/>
          </a:xfrm>
          <a:prstGeom prst="rect">
            <a:avLst/>
          </a:prstGeom>
        </p:spPr>
      </p:pic>
      <p:pic>
        <p:nvPicPr>
          <p:cNvPr id="10" name="Graphic 9" descr="Puppy 2 with solid fill">
            <a:extLst>
              <a:ext uri="{FF2B5EF4-FFF2-40B4-BE49-F238E27FC236}">
                <a16:creationId xmlns:a16="http://schemas.microsoft.com/office/drawing/2014/main" id="{1126BEFD-813C-0440-B0CB-D9B8E0112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935" y="4358119"/>
            <a:ext cx="914400" cy="914400"/>
          </a:xfrm>
          <a:prstGeom prst="rect">
            <a:avLst/>
          </a:prstGeom>
        </p:spPr>
      </p:pic>
      <p:pic>
        <p:nvPicPr>
          <p:cNvPr id="12" name="Graphic 11" descr="Puppy with solid fill">
            <a:extLst>
              <a:ext uri="{FF2B5EF4-FFF2-40B4-BE49-F238E27FC236}">
                <a16:creationId xmlns:a16="http://schemas.microsoft.com/office/drawing/2014/main" id="{3BDDE4D2-4192-E478-554F-0ECD5052D6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935" y="2417785"/>
            <a:ext cx="914400" cy="914400"/>
          </a:xfrm>
          <a:prstGeom prst="rect">
            <a:avLst/>
          </a:prstGeom>
        </p:spPr>
      </p:pic>
      <p:pic>
        <p:nvPicPr>
          <p:cNvPr id="14" name="Graphic 13" descr="Cat with solid fill">
            <a:extLst>
              <a:ext uri="{FF2B5EF4-FFF2-40B4-BE49-F238E27FC236}">
                <a16:creationId xmlns:a16="http://schemas.microsoft.com/office/drawing/2014/main" id="{092A6EB3-E04B-C109-8334-79BEA2F77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7010" y="3572985"/>
            <a:ext cx="743280" cy="74328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1766FB-3B66-97C6-0EE6-B07E4A3EEDB4}"/>
                  </a:ext>
                </a:extLst>
              </p:cNvPr>
              <p:cNvSpPr txBox="1"/>
              <p:nvPr/>
            </p:nvSpPr>
            <p:spPr>
              <a:xfrm rot="5400000">
                <a:off x="600501" y="5482991"/>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9" name="TextBox 18">
                <a:extLst>
                  <a:ext uri="{FF2B5EF4-FFF2-40B4-BE49-F238E27FC236}">
                    <a16:creationId xmlns:a16="http://schemas.microsoft.com/office/drawing/2014/main" id="{041766FB-3B66-97C6-0EE6-B07E4A3EEDB4}"/>
                  </a:ext>
                </a:extLst>
              </p:cNvPr>
              <p:cNvSpPr txBox="1">
                <a:spLocks noRot="1" noChangeAspect="1" noMove="1" noResize="1" noEditPoints="1" noAdjustHandles="1" noChangeArrowheads="1" noChangeShapeType="1" noTextEdit="1"/>
              </p:cNvSpPr>
              <p:nvPr/>
            </p:nvSpPr>
            <p:spPr>
              <a:xfrm rot="5400000">
                <a:off x="600501" y="5482991"/>
                <a:ext cx="368691" cy="430887"/>
              </a:xfrm>
              <a:prstGeom prst="rect">
                <a:avLst/>
              </a:prstGeom>
              <a:blipFill>
                <a:blip r:embed="rId12"/>
                <a:stretch>
                  <a:fillRect/>
                </a:stretch>
              </a:blipFill>
            </p:spPr>
            <p:txBody>
              <a:bodyPr/>
              <a:lstStyle/>
              <a:p>
                <a:r>
                  <a:rPr lang="en-NO">
                    <a:noFill/>
                  </a:rPr>
                  <a:t> </a:t>
                </a:r>
              </a:p>
            </p:txBody>
          </p:sp>
        </mc:Fallback>
      </mc:AlternateContent>
      <p:sp>
        <p:nvSpPr>
          <p:cNvPr id="20" name="Rounded Rectangle 19">
            <a:extLst>
              <a:ext uri="{FF2B5EF4-FFF2-40B4-BE49-F238E27FC236}">
                <a16:creationId xmlns:a16="http://schemas.microsoft.com/office/drawing/2014/main" id="{2200CE12-E2E0-4E97-5025-155562B24A08}"/>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22" name="Straight Arrow Connector 21">
            <a:extLst>
              <a:ext uri="{FF2B5EF4-FFF2-40B4-BE49-F238E27FC236}">
                <a16:creationId xmlns:a16="http://schemas.microsoft.com/office/drawing/2014/main" id="{3A9AC264-07F4-2EF8-C343-36AABE6BE7BC}"/>
              </a:ext>
            </a:extLst>
          </p:cNvPr>
          <p:cNvCxnSpPr>
            <a:endCxn id="20"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E46A3-E206-45DE-210A-591CEB407293}"/>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67D6618-EED9-EC19-1AB0-7BFE76C99C9C}"/>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55" name="TextBox 54">
            <a:extLst>
              <a:ext uri="{FF2B5EF4-FFF2-40B4-BE49-F238E27FC236}">
                <a16:creationId xmlns:a16="http://schemas.microsoft.com/office/drawing/2014/main" id="{43B40425-3DED-BAE0-8019-51DA8166B37D}"/>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56" name="TextBox 55">
            <a:extLst>
              <a:ext uri="{FF2B5EF4-FFF2-40B4-BE49-F238E27FC236}">
                <a16:creationId xmlns:a16="http://schemas.microsoft.com/office/drawing/2014/main" id="{AA281470-33F5-938B-3D34-722C33513D19}"/>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60" name="TextBox 59">
            <a:extLst>
              <a:ext uri="{FF2B5EF4-FFF2-40B4-BE49-F238E27FC236}">
                <a16:creationId xmlns:a16="http://schemas.microsoft.com/office/drawing/2014/main" id="{EE72486A-36AC-6EEC-16A9-361FAEC4A73D}"/>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62" name="TextBox 61">
            <a:extLst>
              <a:ext uri="{FF2B5EF4-FFF2-40B4-BE49-F238E27FC236}">
                <a16:creationId xmlns:a16="http://schemas.microsoft.com/office/drawing/2014/main" id="{02C005A6-F24C-AEB8-6261-41C62F3A21B8}"/>
              </a:ext>
            </a:extLst>
          </p:cNvPr>
          <p:cNvSpPr txBox="1"/>
          <p:nvPr/>
        </p:nvSpPr>
        <p:spPr>
          <a:xfrm>
            <a:off x="1798311" y="782327"/>
            <a:ext cx="997527"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Training</a:t>
            </a:r>
          </a:p>
        </p:txBody>
      </p:sp>
    </p:spTree>
    <p:extLst>
      <p:ext uri="{BB962C8B-B14F-4D97-AF65-F5344CB8AC3E}">
        <p14:creationId xmlns:p14="http://schemas.microsoft.com/office/powerpoint/2010/main" val="182294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995025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a:p>
            <a:pPr algn="l" defTabSz="457200">
              <a:spcAft>
                <a:spcPts val="600"/>
              </a:spcAft>
            </a:pPr>
            <a:endPar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10" name="TextBox 9">
            <a:extLst>
              <a:ext uri="{FF2B5EF4-FFF2-40B4-BE49-F238E27FC236}">
                <a16:creationId xmlns:a16="http://schemas.microsoft.com/office/drawing/2014/main" id="{AEEFD2F8-9E37-EC62-C58E-A5A7D162A402}"/>
              </a:ext>
            </a:extLst>
          </p:cNvPr>
          <p:cNvSpPr txBox="1"/>
          <p:nvPr/>
        </p:nvSpPr>
        <p:spPr>
          <a:xfrm>
            <a:off x="139549" y="2166868"/>
            <a:ext cx="6860857" cy="4093428"/>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Outline</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50"/>
                </a:solidFill>
                <a:latin typeface="Times New Roman" panose="02020603050405020304" pitchFamily="18" charset="0"/>
                <a:cs typeface="Times New Roman" panose="02020603050405020304" pitchFamily="18" charset="0"/>
              </a:rPr>
              <a:t>- Fundamentals of Bayesian learning</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F0"/>
                </a:solidFill>
                <a:latin typeface="Times New Roman" panose="02020603050405020304" pitchFamily="18" charset="0"/>
                <a:cs typeface="Times New Roman" panose="02020603050405020304" pitchFamily="18" charset="0"/>
              </a:rPr>
              <a:t>- Motivating examples</a:t>
            </a:r>
          </a:p>
          <a:p>
            <a:r>
              <a:rPr lang="en-GB" sz="2000" dirty="0">
                <a:solidFill>
                  <a:srgbClr val="00B0F0"/>
                </a:solidFill>
                <a:latin typeface="Times New Roman" panose="02020603050405020304" pitchFamily="18" charset="0"/>
                <a:cs typeface="Times New Roman" panose="02020603050405020304" pitchFamily="18" charset="0"/>
              </a:rPr>
              <a:t>	- Do I have the disease?</a:t>
            </a:r>
          </a:p>
          <a:p>
            <a:r>
              <a:rPr lang="en-GB" sz="2000" dirty="0">
                <a:solidFill>
                  <a:srgbClr val="00B0F0"/>
                </a:solidFill>
                <a:latin typeface="Times New Roman" panose="02020603050405020304" pitchFamily="18" charset="0"/>
                <a:cs typeface="Times New Roman" panose="02020603050405020304" pitchFamily="18" charset="0"/>
              </a:rPr>
              <a:t>	- The deterministic doctor vs. the deterministic neural net?</a:t>
            </a:r>
          </a:p>
          <a:p>
            <a:r>
              <a:rPr lang="en-GB" sz="2000" dirty="0">
                <a:solidFill>
                  <a:srgbClr val="00B0F0"/>
                </a:solidFill>
                <a:latin typeface="Times New Roman" panose="02020603050405020304" pitchFamily="18" charset="0"/>
                <a:cs typeface="Times New Roman" panose="02020603050405020304" pitchFamily="18" charset="0"/>
              </a:rPr>
              <a:t>	- Cat vs. Dog?</a:t>
            </a:r>
          </a:p>
          <a:p>
            <a:endParaRPr lang="en-GB" sz="2000" dirty="0">
              <a:solidFill>
                <a:srgbClr val="00B0F0"/>
              </a:solidFill>
              <a:latin typeface="Times New Roman" panose="02020603050405020304" pitchFamily="18" charset="0"/>
              <a:cs typeface="Times New Roman" panose="02020603050405020304" pitchFamily="18" charset="0"/>
            </a:endParaRPr>
          </a:p>
          <a:p>
            <a:r>
              <a:rPr lang="en-GB" sz="2000" dirty="0">
                <a:solidFill>
                  <a:srgbClr val="FF0000"/>
                </a:solidFill>
                <a:latin typeface="Times New Roman" panose="02020603050405020304" pitchFamily="18" charset="0"/>
                <a:cs typeface="Times New Roman" panose="02020603050405020304" pitchFamily="18" charset="0"/>
              </a:rPr>
              <a:t>- Notebook</a:t>
            </a:r>
          </a:p>
          <a:p>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References and learning material</a:t>
            </a:r>
          </a:p>
          <a:p>
            <a:endParaRPr lang="en-GB"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1309743-C71B-7A48-DB99-0A69A9315B9A}"/>
              </a:ext>
            </a:extLst>
          </p:cNvPr>
          <p:cNvPicPr>
            <a:picLocks noChangeAspect="1"/>
          </p:cNvPicPr>
          <p:nvPr/>
        </p:nvPicPr>
        <p:blipFill>
          <a:blip r:embed="rId3"/>
          <a:stretch>
            <a:fillRect/>
          </a:stretch>
        </p:blipFill>
        <p:spPr>
          <a:xfrm>
            <a:off x="10253036" y="3153130"/>
            <a:ext cx="1677271" cy="2766026"/>
          </a:xfrm>
          <a:prstGeom prst="rect">
            <a:avLst/>
          </a:prstGeom>
        </p:spPr>
      </p:pic>
      <p:sp>
        <p:nvSpPr>
          <p:cNvPr id="13" name="TextBox 12">
            <a:extLst>
              <a:ext uri="{FF2B5EF4-FFF2-40B4-BE49-F238E27FC236}">
                <a16:creationId xmlns:a16="http://schemas.microsoft.com/office/drawing/2014/main" id="{A69CAAFF-8771-3D17-7B8B-AFCA37FC351F}"/>
              </a:ext>
            </a:extLst>
          </p:cNvPr>
          <p:cNvSpPr txBox="1"/>
          <p:nvPr/>
        </p:nvSpPr>
        <p:spPr>
          <a:xfrm>
            <a:off x="10079916" y="2778061"/>
            <a:ext cx="6416936"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The data scientist </a:t>
            </a:r>
            <a:endParaRPr lang="en-NO" dirty="0"/>
          </a:p>
        </p:txBody>
      </p:sp>
      <p:pic>
        <p:nvPicPr>
          <p:cNvPr id="14" name="Picture 13">
            <a:extLst>
              <a:ext uri="{FF2B5EF4-FFF2-40B4-BE49-F238E27FC236}">
                <a16:creationId xmlns:a16="http://schemas.microsoft.com/office/drawing/2014/main" id="{DB39A866-A4F7-0FC0-95E8-E451AD824EB2}"/>
              </a:ext>
            </a:extLst>
          </p:cNvPr>
          <p:cNvPicPr>
            <a:picLocks noChangeAspect="1"/>
          </p:cNvPicPr>
          <p:nvPr/>
        </p:nvPicPr>
        <p:blipFill>
          <a:blip r:embed="rId4"/>
          <a:stretch>
            <a:fillRect/>
          </a:stretch>
        </p:blipFill>
        <p:spPr>
          <a:xfrm>
            <a:off x="6746266" y="3153131"/>
            <a:ext cx="3194101" cy="2766026"/>
          </a:xfrm>
          <a:prstGeom prst="rect">
            <a:avLst/>
          </a:prstGeom>
        </p:spPr>
      </p:pic>
      <p:sp>
        <p:nvSpPr>
          <p:cNvPr id="15" name="TextBox 14">
            <a:extLst>
              <a:ext uri="{FF2B5EF4-FFF2-40B4-BE49-F238E27FC236}">
                <a16:creationId xmlns:a16="http://schemas.microsoft.com/office/drawing/2014/main" id="{CBB60674-8AF1-92E6-8049-32E8D8BF808F}"/>
              </a:ext>
            </a:extLst>
          </p:cNvPr>
          <p:cNvSpPr txBox="1"/>
          <p:nvPr/>
        </p:nvSpPr>
        <p:spPr>
          <a:xfrm>
            <a:off x="7712851" y="2778061"/>
            <a:ext cx="6416936"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Data science </a:t>
            </a:r>
            <a:endParaRPr lang="en-NO" dirty="0"/>
          </a:p>
        </p:txBody>
      </p:sp>
      <p:sp>
        <p:nvSpPr>
          <p:cNvPr id="16" name="TextBox 15">
            <a:extLst>
              <a:ext uri="{FF2B5EF4-FFF2-40B4-BE49-F238E27FC236}">
                <a16:creationId xmlns:a16="http://schemas.microsoft.com/office/drawing/2014/main" id="{B67689A9-663F-3794-52CA-881D16D75470}"/>
              </a:ext>
            </a:extLst>
          </p:cNvPr>
          <p:cNvSpPr txBox="1"/>
          <p:nvPr/>
        </p:nvSpPr>
        <p:spPr>
          <a:xfrm>
            <a:off x="6640994" y="5889670"/>
            <a:ext cx="3787902" cy="200055"/>
          </a:xfrm>
          <a:prstGeom prst="rect">
            <a:avLst/>
          </a:prstGeom>
          <a:noFill/>
        </p:spPr>
        <p:txBody>
          <a:bodyPr wrap="square">
            <a:spAutoFit/>
          </a:bodyPr>
          <a:lstStyle/>
          <a:p>
            <a:r>
              <a:rPr lang="en-NO" sz="700" dirty="0"/>
              <a:t>http://drewconway.com/zia/2013/3/26/the-data-science-venn-diagram</a:t>
            </a:r>
          </a:p>
        </p:txBody>
      </p:sp>
      <p:pic>
        <p:nvPicPr>
          <p:cNvPr id="17" name="Picture 16">
            <a:extLst>
              <a:ext uri="{FF2B5EF4-FFF2-40B4-BE49-F238E27FC236}">
                <a16:creationId xmlns:a16="http://schemas.microsoft.com/office/drawing/2014/main" id="{1423F35A-C501-795F-BA41-8538218C89DB}"/>
              </a:ext>
            </a:extLst>
          </p:cNvPr>
          <p:cNvPicPr>
            <a:picLocks noChangeAspect="1"/>
          </p:cNvPicPr>
          <p:nvPr/>
        </p:nvPicPr>
        <p:blipFill>
          <a:blip r:embed="rId5"/>
          <a:stretch>
            <a:fillRect/>
          </a:stretch>
        </p:blipFill>
        <p:spPr>
          <a:xfrm>
            <a:off x="8102951" y="3366840"/>
            <a:ext cx="1482372" cy="1354124"/>
          </a:xfrm>
          <a:prstGeom prst="rect">
            <a:avLst/>
          </a:prstGeom>
        </p:spPr>
      </p:pic>
      <p:pic>
        <p:nvPicPr>
          <p:cNvPr id="2" name="Picture 1">
            <a:extLst>
              <a:ext uri="{FF2B5EF4-FFF2-40B4-BE49-F238E27FC236}">
                <a16:creationId xmlns:a16="http://schemas.microsoft.com/office/drawing/2014/main" id="{D239D26F-DE6B-13D1-7EBD-EF8EF2477F9B}"/>
              </a:ext>
            </a:extLst>
          </p:cNvPr>
          <p:cNvPicPr>
            <a:picLocks noChangeAspect="1"/>
          </p:cNvPicPr>
          <p:nvPr/>
        </p:nvPicPr>
        <p:blipFill>
          <a:blip r:embed="rId6"/>
          <a:stretch>
            <a:fillRect/>
          </a:stretch>
        </p:blipFill>
        <p:spPr>
          <a:xfrm>
            <a:off x="8102951" y="3366840"/>
            <a:ext cx="1482372" cy="1354124"/>
          </a:xfrm>
          <a:prstGeom prst="rect">
            <a:avLst/>
          </a:prstGeom>
        </p:spPr>
      </p:pic>
      <p:sp>
        <p:nvSpPr>
          <p:cNvPr id="3" name="TextBox 2">
            <a:extLst>
              <a:ext uri="{FF2B5EF4-FFF2-40B4-BE49-F238E27FC236}">
                <a16:creationId xmlns:a16="http://schemas.microsoft.com/office/drawing/2014/main" id="{2E7CFEB4-3DBA-7981-4A93-D4813C974AF1}"/>
              </a:ext>
            </a:extLst>
          </p:cNvPr>
          <p:cNvSpPr txBox="1"/>
          <p:nvPr/>
        </p:nvSpPr>
        <p:spPr>
          <a:xfrm>
            <a:off x="9037840" y="3899294"/>
            <a:ext cx="411505" cy="584775"/>
          </a:xfrm>
          <a:prstGeom prst="rect">
            <a:avLst/>
          </a:prstGeom>
          <a:noFill/>
        </p:spPr>
        <p:txBody>
          <a:bodyPr wrap="square" rtlCol="0">
            <a:spAutoFit/>
          </a:bodyPr>
          <a:lstStyle/>
          <a:p>
            <a:r>
              <a:rPr lang="en-NO" sz="3200" dirty="0"/>
              <a:t>👍</a:t>
            </a:r>
          </a:p>
        </p:txBody>
      </p:sp>
    </p:spTree>
    <p:extLst>
      <p:ext uri="{BB962C8B-B14F-4D97-AF65-F5344CB8AC3E}">
        <p14:creationId xmlns:p14="http://schemas.microsoft.com/office/powerpoint/2010/main" val="1085338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pic>
        <p:nvPicPr>
          <p:cNvPr id="8" name="Graphic 7" descr="Dog with solid fill">
            <a:extLst>
              <a:ext uri="{FF2B5EF4-FFF2-40B4-BE49-F238E27FC236}">
                <a16:creationId xmlns:a16="http://schemas.microsoft.com/office/drawing/2014/main" id="{CF1A0570-D43B-6938-AE39-F9D2F75739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935" y="1503385"/>
            <a:ext cx="914400" cy="914400"/>
          </a:xfrm>
          <a:prstGeom prst="rect">
            <a:avLst/>
          </a:prstGeom>
        </p:spPr>
      </p:pic>
      <p:pic>
        <p:nvPicPr>
          <p:cNvPr id="10" name="Graphic 9" descr="Puppy 2 with solid fill">
            <a:extLst>
              <a:ext uri="{FF2B5EF4-FFF2-40B4-BE49-F238E27FC236}">
                <a16:creationId xmlns:a16="http://schemas.microsoft.com/office/drawing/2014/main" id="{1126BEFD-813C-0440-B0CB-D9B8E0112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935" y="4358119"/>
            <a:ext cx="914400" cy="914400"/>
          </a:xfrm>
          <a:prstGeom prst="rect">
            <a:avLst/>
          </a:prstGeom>
        </p:spPr>
      </p:pic>
      <p:pic>
        <p:nvPicPr>
          <p:cNvPr id="12" name="Graphic 11" descr="Puppy with solid fill">
            <a:extLst>
              <a:ext uri="{FF2B5EF4-FFF2-40B4-BE49-F238E27FC236}">
                <a16:creationId xmlns:a16="http://schemas.microsoft.com/office/drawing/2014/main" id="{3BDDE4D2-4192-E478-554F-0ECD5052D6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935" y="2417785"/>
            <a:ext cx="914400" cy="914400"/>
          </a:xfrm>
          <a:prstGeom prst="rect">
            <a:avLst/>
          </a:prstGeom>
        </p:spPr>
      </p:pic>
      <p:pic>
        <p:nvPicPr>
          <p:cNvPr id="14" name="Graphic 13" descr="Cat with solid fill">
            <a:extLst>
              <a:ext uri="{FF2B5EF4-FFF2-40B4-BE49-F238E27FC236}">
                <a16:creationId xmlns:a16="http://schemas.microsoft.com/office/drawing/2014/main" id="{092A6EB3-E04B-C109-8334-79BEA2F77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7010" y="3572985"/>
            <a:ext cx="743280" cy="74328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1766FB-3B66-97C6-0EE6-B07E4A3EEDB4}"/>
                  </a:ext>
                </a:extLst>
              </p:cNvPr>
              <p:cNvSpPr txBox="1"/>
              <p:nvPr/>
            </p:nvSpPr>
            <p:spPr>
              <a:xfrm rot="5400000">
                <a:off x="600501" y="5482991"/>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9" name="TextBox 18">
                <a:extLst>
                  <a:ext uri="{FF2B5EF4-FFF2-40B4-BE49-F238E27FC236}">
                    <a16:creationId xmlns:a16="http://schemas.microsoft.com/office/drawing/2014/main" id="{041766FB-3B66-97C6-0EE6-B07E4A3EEDB4}"/>
                  </a:ext>
                </a:extLst>
              </p:cNvPr>
              <p:cNvSpPr txBox="1">
                <a:spLocks noRot="1" noChangeAspect="1" noMove="1" noResize="1" noEditPoints="1" noAdjustHandles="1" noChangeArrowheads="1" noChangeShapeType="1" noTextEdit="1"/>
              </p:cNvSpPr>
              <p:nvPr/>
            </p:nvSpPr>
            <p:spPr>
              <a:xfrm rot="5400000">
                <a:off x="600501" y="5482991"/>
                <a:ext cx="368691" cy="430887"/>
              </a:xfrm>
              <a:prstGeom prst="rect">
                <a:avLst/>
              </a:prstGeom>
              <a:blipFill>
                <a:blip r:embed="rId12"/>
                <a:stretch>
                  <a:fillRect/>
                </a:stretch>
              </a:blipFill>
            </p:spPr>
            <p:txBody>
              <a:bodyPr/>
              <a:lstStyle/>
              <a:p>
                <a:r>
                  <a:rPr lang="en-NO">
                    <a:noFill/>
                  </a:rPr>
                  <a:t> </a:t>
                </a:r>
              </a:p>
            </p:txBody>
          </p:sp>
        </mc:Fallback>
      </mc:AlternateContent>
      <p:sp>
        <p:nvSpPr>
          <p:cNvPr id="20" name="Rounded Rectangle 19">
            <a:extLst>
              <a:ext uri="{FF2B5EF4-FFF2-40B4-BE49-F238E27FC236}">
                <a16:creationId xmlns:a16="http://schemas.microsoft.com/office/drawing/2014/main" id="{2200CE12-E2E0-4E97-5025-155562B24A08}"/>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22" name="Straight Arrow Connector 21">
            <a:extLst>
              <a:ext uri="{FF2B5EF4-FFF2-40B4-BE49-F238E27FC236}">
                <a16:creationId xmlns:a16="http://schemas.microsoft.com/office/drawing/2014/main" id="{3A9AC264-07F4-2EF8-C343-36AABE6BE7BC}"/>
              </a:ext>
            </a:extLst>
          </p:cNvPr>
          <p:cNvCxnSpPr>
            <a:endCxn id="20"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E46A3-E206-45DE-210A-591CEB407293}"/>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67D6618-EED9-EC19-1AB0-7BFE76C99C9C}"/>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55" name="TextBox 54">
            <a:extLst>
              <a:ext uri="{FF2B5EF4-FFF2-40B4-BE49-F238E27FC236}">
                <a16:creationId xmlns:a16="http://schemas.microsoft.com/office/drawing/2014/main" id="{43B40425-3DED-BAE0-8019-51DA8166B37D}"/>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56" name="TextBox 55">
            <a:extLst>
              <a:ext uri="{FF2B5EF4-FFF2-40B4-BE49-F238E27FC236}">
                <a16:creationId xmlns:a16="http://schemas.microsoft.com/office/drawing/2014/main" id="{AA281470-33F5-938B-3D34-722C33513D19}"/>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60" name="TextBox 59">
            <a:extLst>
              <a:ext uri="{FF2B5EF4-FFF2-40B4-BE49-F238E27FC236}">
                <a16:creationId xmlns:a16="http://schemas.microsoft.com/office/drawing/2014/main" id="{EE72486A-36AC-6EEC-16A9-361FAEC4A73D}"/>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62" name="TextBox 61">
            <a:extLst>
              <a:ext uri="{FF2B5EF4-FFF2-40B4-BE49-F238E27FC236}">
                <a16:creationId xmlns:a16="http://schemas.microsoft.com/office/drawing/2014/main" id="{02C005A6-F24C-AEB8-6261-41C62F3A21B8}"/>
              </a:ext>
            </a:extLst>
          </p:cNvPr>
          <p:cNvSpPr txBox="1"/>
          <p:nvPr/>
        </p:nvSpPr>
        <p:spPr>
          <a:xfrm>
            <a:off x="1798311" y="782327"/>
            <a:ext cx="997527"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Training</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pic>
        <p:nvPicPr>
          <p:cNvPr id="80" name="Graphic 79" descr="Question Mark with solid fill">
            <a:extLst>
              <a:ext uri="{FF2B5EF4-FFF2-40B4-BE49-F238E27FC236}">
                <a16:creationId xmlns:a16="http://schemas.microsoft.com/office/drawing/2014/main" id="{45D18CBD-1073-DCEC-DC91-30370BB033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3693" y="2788783"/>
            <a:ext cx="297121" cy="304799"/>
          </a:xfrm>
          <a:prstGeom prst="rect">
            <a:avLst/>
          </a:prstGeom>
        </p:spPr>
      </p:pic>
      <p:sp>
        <p:nvSpPr>
          <p:cNvPr id="2" name="Rectangle 1">
            <a:extLst>
              <a:ext uri="{FF2B5EF4-FFF2-40B4-BE49-F238E27FC236}">
                <a16:creationId xmlns:a16="http://schemas.microsoft.com/office/drawing/2014/main" id="{EE972594-2A4C-32CD-53B5-FFD864022B39}"/>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 name="Graphic 2" descr="Kitten with solid fill">
            <a:extLst>
              <a:ext uri="{FF2B5EF4-FFF2-40B4-BE49-F238E27FC236}">
                <a16:creationId xmlns:a16="http://schemas.microsoft.com/office/drawing/2014/main" id="{C5EC4267-7421-9718-A63E-423B03D6CC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05742" y="1470547"/>
            <a:ext cx="914400" cy="914400"/>
          </a:xfrm>
          <a:prstGeom prst="rect">
            <a:avLst/>
          </a:prstGeom>
        </p:spPr>
      </p:pic>
      <p:sp>
        <p:nvSpPr>
          <p:cNvPr id="5" name="Rectangle 4">
            <a:extLst>
              <a:ext uri="{FF2B5EF4-FFF2-40B4-BE49-F238E27FC236}">
                <a16:creationId xmlns:a16="http://schemas.microsoft.com/office/drawing/2014/main" id="{9FE6E0DD-0123-B66B-D383-FF7CF2294514}"/>
              </a:ext>
            </a:extLst>
          </p:cNvPr>
          <p:cNvSpPr/>
          <p:nvPr/>
        </p:nvSpPr>
        <p:spPr>
          <a:xfrm>
            <a:off x="7816340" y="1484896"/>
            <a:ext cx="997527" cy="952018"/>
          </a:xfrm>
          <a:prstGeom prst="rect">
            <a:avLst/>
          </a:prstGeom>
          <a:blipFill dpi="0" rotWithShape="1">
            <a:blip r:embed="rId1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730151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08303-4094-6BD0-A30C-57DFE59362C2}"/>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pic>
        <p:nvPicPr>
          <p:cNvPr id="16" name="Graphic 15" descr="Kitten with solid fill">
            <a:extLst>
              <a:ext uri="{FF2B5EF4-FFF2-40B4-BE49-F238E27FC236}">
                <a16:creationId xmlns:a16="http://schemas.microsoft.com/office/drawing/2014/main" id="{E7B587C2-529A-D149-9087-07F582467F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sp>
        <p:nvSpPr>
          <p:cNvPr id="5" name="Rectangle 4">
            <a:extLst>
              <a:ext uri="{FF2B5EF4-FFF2-40B4-BE49-F238E27FC236}">
                <a16:creationId xmlns:a16="http://schemas.microsoft.com/office/drawing/2014/main" id="{D27623A0-9B5C-D3CA-4026-3F2362D7999F}"/>
              </a:ext>
            </a:extLst>
          </p:cNvPr>
          <p:cNvSpPr/>
          <p:nvPr/>
        </p:nvSpPr>
        <p:spPr>
          <a:xfrm>
            <a:off x="433224" y="190983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ectangle 7">
            <a:extLst>
              <a:ext uri="{FF2B5EF4-FFF2-40B4-BE49-F238E27FC236}">
                <a16:creationId xmlns:a16="http://schemas.microsoft.com/office/drawing/2014/main" id="{A82E4993-8270-7D07-4B5B-302FD7FAD4DA}"/>
              </a:ext>
            </a:extLst>
          </p:cNvPr>
          <p:cNvSpPr/>
          <p:nvPr/>
        </p:nvSpPr>
        <p:spPr>
          <a:xfrm>
            <a:off x="490451" y="1952214"/>
            <a:ext cx="191153" cy="21676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Rectangle 1">
            <a:extLst>
              <a:ext uri="{FF2B5EF4-FFF2-40B4-BE49-F238E27FC236}">
                <a16:creationId xmlns:a16="http://schemas.microsoft.com/office/drawing/2014/main" id="{B76E2757-0578-EDE1-1940-B565B5651306}"/>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9" name="Graphic 8" descr="Kitten with solid fill">
            <a:extLst>
              <a:ext uri="{FF2B5EF4-FFF2-40B4-BE49-F238E27FC236}">
                <a16:creationId xmlns:a16="http://schemas.microsoft.com/office/drawing/2014/main" id="{77C003C2-446E-2E2D-6177-E266744E0A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10" name="Rectangle 9">
            <a:extLst>
              <a:ext uri="{FF2B5EF4-FFF2-40B4-BE49-F238E27FC236}">
                <a16:creationId xmlns:a16="http://schemas.microsoft.com/office/drawing/2014/main" id="{A45B376B-464A-0C6B-C0D1-7515FDF744D0}"/>
              </a:ext>
            </a:extLst>
          </p:cNvPr>
          <p:cNvSpPr/>
          <p:nvPr/>
        </p:nvSpPr>
        <p:spPr>
          <a:xfrm>
            <a:off x="7816340" y="148489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6B7D4B-E9CA-142A-FB73-ED2C07EE40ED}"/>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chemeClr val="tx1"/>
                                  </a:solidFill>
                                  <a:latin typeface="Cambria Math" panose="02040503050406030204" pitchFamily="18" charset="0"/>
                                </a:rPr>
                              </m:ctrlPr>
                            </m:mPr>
                            <m:mr>
                              <m:e>
                                <m:sSup>
                                  <m:sSupPr>
                                    <m:ctrlPr>
                                      <a:rPr lang="nb-NO" b="0" i="1" smtClean="0">
                                        <a:solidFill>
                                          <a:schemeClr val="tx1"/>
                                        </a:solidFill>
                                        <a:latin typeface="Cambria Math" panose="02040503050406030204" pitchFamily="18" charset="0"/>
                                      </a:rPr>
                                    </m:ctrlPr>
                                  </m:sSupPr>
                                  <m:e>
                                    <m:r>
                                      <a:rPr lang="nb-NO" b="0" i="1" smtClean="0">
                                        <a:solidFill>
                                          <a:schemeClr val="tx1"/>
                                        </a:solidFill>
                                        <a:latin typeface="Cambria Math" panose="02040503050406030204" pitchFamily="18" charset="0"/>
                                      </a:rPr>
                                      <m:t>𝑤</m:t>
                                    </m:r>
                                  </m:e>
                                  <m:sup>
                                    <m:r>
                                      <a:rPr lang="nb-NO" b="0" i="1" smtClean="0">
                                        <a:solidFill>
                                          <a:schemeClr val="tx1"/>
                                        </a:solidFill>
                                        <a:latin typeface="Cambria Math" panose="02040503050406030204" pitchFamily="18" charset="0"/>
                                      </a:rPr>
                                      <m:t>[1]</m:t>
                                    </m:r>
                                  </m:sup>
                                </m:sSup>
                              </m:e>
                              <m:e>
                                <m:sSup>
                                  <m:sSupPr>
                                    <m:ctrlPr>
                                      <a:rPr lang="nb-NO" i="1">
                                        <a:solidFill>
                                          <a:schemeClr val="tx1"/>
                                        </a:solidFill>
                                        <a:latin typeface="Cambria Math" panose="02040503050406030204" pitchFamily="18" charset="0"/>
                                      </a:rPr>
                                    </m:ctrlPr>
                                  </m:sSupPr>
                                  <m:e>
                                    <m:r>
                                      <a:rPr lang="nb-NO" i="1">
                                        <a:solidFill>
                                          <a:schemeClr val="tx1"/>
                                        </a:solidFill>
                                        <a:latin typeface="Cambria Math" panose="02040503050406030204" pitchFamily="18" charset="0"/>
                                      </a:rPr>
                                      <m:t>𝑤</m:t>
                                    </m:r>
                                  </m:e>
                                  <m:sup>
                                    <m:r>
                                      <a:rPr lang="nb-NO" b="0" i="1" smtClean="0">
                                        <a:solidFill>
                                          <a:schemeClr val="tx1"/>
                                        </a:solidFill>
                                        <a:latin typeface="Cambria Math" panose="02040503050406030204" pitchFamily="18" charset="0"/>
                                      </a:rPr>
                                      <m:t>[2]</m:t>
                                    </m:r>
                                  </m:sup>
                                </m:sSup>
                              </m:e>
                              <m:e>
                                <m:sSup>
                                  <m:sSupPr>
                                    <m:ctrlPr>
                                      <a:rPr lang="nb-NO" b="0" i="1" smtClean="0">
                                        <a:solidFill>
                                          <a:schemeClr val="tx1"/>
                                        </a:solidFill>
                                        <a:latin typeface="Cambria Math" panose="02040503050406030204" pitchFamily="18" charset="0"/>
                                      </a:rPr>
                                    </m:ctrlPr>
                                  </m:sSupPr>
                                  <m:e>
                                    <m:r>
                                      <a:rPr lang="nb-NO" b="0" i="1" smtClean="0">
                                        <a:solidFill>
                                          <a:schemeClr val="tx1"/>
                                        </a:solidFill>
                                        <a:latin typeface="Cambria Math" panose="02040503050406030204" pitchFamily="18" charset="0"/>
                                      </a:rPr>
                                      <m:t>𝑤</m:t>
                                    </m:r>
                                  </m:e>
                                  <m:sup>
                                    <m:r>
                                      <a:rPr lang="nb-NO" b="0" i="1" smtClean="0">
                                        <a:solidFill>
                                          <a:schemeClr val="tx1"/>
                                        </a:solidFill>
                                        <a:latin typeface="Cambria Math" panose="02040503050406030204" pitchFamily="18" charset="0"/>
                                      </a:rPr>
                                      <m:t>[3]</m:t>
                                    </m:r>
                                  </m:sup>
                                </m:sSup>
                              </m:e>
                              <m:e>
                                <m:sSup>
                                  <m:sSupPr>
                                    <m:ctrlPr>
                                      <a:rPr lang="nb-NO" b="0" i="1" smtClean="0">
                                        <a:solidFill>
                                          <a:schemeClr val="tx1"/>
                                        </a:solidFill>
                                        <a:latin typeface="Cambria Math" panose="02040503050406030204" pitchFamily="18" charset="0"/>
                                      </a:rPr>
                                    </m:ctrlPr>
                                  </m:sSupPr>
                                  <m:e>
                                    <m:r>
                                      <a:rPr lang="nb-NO" b="0" i="1" smtClean="0">
                                        <a:solidFill>
                                          <a:schemeClr val="tx1"/>
                                        </a:solidFill>
                                        <a:latin typeface="Cambria Math" panose="02040503050406030204" pitchFamily="18" charset="0"/>
                                      </a:rPr>
                                      <m:t>𝑤</m:t>
                                    </m:r>
                                  </m:e>
                                  <m:sup>
                                    <m:r>
                                      <a:rPr lang="nb-NO" b="0" i="1" smtClean="0">
                                        <a:solidFill>
                                          <a:schemeClr val="tx1"/>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11" name="TextBox 10">
                <a:extLst>
                  <a:ext uri="{FF2B5EF4-FFF2-40B4-BE49-F238E27FC236}">
                    <a16:creationId xmlns:a16="http://schemas.microsoft.com/office/drawing/2014/main" id="{106B7D4B-E9CA-142A-FB73-ED2C07EE40ED}"/>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7"/>
                <a:stretch>
                  <a:fillRect b="-7895"/>
                </a:stretch>
              </a:blipFill>
            </p:spPr>
            <p:txBody>
              <a:bodyPr/>
              <a:lstStyle/>
              <a:p>
                <a:r>
                  <a:rPr lang="en-NO">
                    <a:noFill/>
                  </a:rPr>
                  <a:t> </a:t>
                </a:r>
              </a:p>
            </p:txBody>
          </p:sp>
        </mc:Fallback>
      </mc:AlternateContent>
    </p:spTree>
    <p:extLst>
      <p:ext uri="{BB962C8B-B14F-4D97-AF65-F5344CB8AC3E}">
        <p14:creationId xmlns:p14="http://schemas.microsoft.com/office/powerpoint/2010/main" val="3838241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sp>
        <p:nvSpPr>
          <p:cNvPr id="10" name="Rectangle 9">
            <a:extLst>
              <a:ext uri="{FF2B5EF4-FFF2-40B4-BE49-F238E27FC236}">
                <a16:creationId xmlns:a16="http://schemas.microsoft.com/office/drawing/2014/main" id="{895BA359-932E-31E5-CECC-CC1BF9C52136}"/>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1" name="Graphic 10" descr="Kitten with solid fill">
            <a:extLst>
              <a:ext uri="{FF2B5EF4-FFF2-40B4-BE49-F238E27FC236}">
                <a16:creationId xmlns:a16="http://schemas.microsoft.com/office/drawing/2014/main" id="{27153AC2-811C-B282-A238-C1C4C2C49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2" name="Rectangle 11">
            <a:extLst>
              <a:ext uri="{FF2B5EF4-FFF2-40B4-BE49-F238E27FC236}">
                <a16:creationId xmlns:a16="http://schemas.microsoft.com/office/drawing/2014/main" id="{D6AD65CF-A3E6-EA86-D3F8-43A21FD3FC47}"/>
              </a:ext>
            </a:extLst>
          </p:cNvPr>
          <p:cNvSpPr/>
          <p:nvPr/>
        </p:nvSpPr>
        <p:spPr>
          <a:xfrm>
            <a:off x="433224" y="190983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3EA985B4-C858-4839-A8CB-C92463C56CA8}"/>
              </a:ext>
            </a:extLst>
          </p:cNvPr>
          <p:cNvSpPr/>
          <p:nvPr/>
        </p:nvSpPr>
        <p:spPr>
          <a:xfrm>
            <a:off x="490451" y="1952214"/>
            <a:ext cx="191153" cy="21676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Rectangle 1">
            <a:extLst>
              <a:ext uri="{FF2B5EF4-FFF2-40B4-BE49-F238E27FC236}">
                <a16:creationId xmlns:a16="http://schemas.microsoft.com/office/drawing/2014/main" id="{C1CB407B-0466-0E3D-142B-6A8154256DB5}"/>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 name="Graphic 2" descr="Kitten with solid fill">
            <a:extLst>
              <a:ext uri="{FF2B5EF4-FFF2-40B4-BE49-F238E27FC236}">
                <a16:creationId xmlns:a16="http://schemas.microsoft.com/office/drawing/2014/main" id="{39509469-007E-FE93-FF8C-070DC0D41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9" name="Rectangle 8">
            <a:extLst>
              <a:ext uri="{FF2B5EF4-FFF2-40B4-BE49-F238E27FC236}">
                <a16:creationId xmlns:a16="http://schemas.microsoft.com/office/drawing/2014/main" id="{88E8AE21-1CE3-E1E6-4560-DB5DD8F52D8E}"/>
              </a:ext>
            </a:extLst>
          </p:cNvPr>
          <p:cNvSpPr/>
          <p:nvPr/>
        </p:nvSpPr>
        <p:spPr>
          <a:xfrm>
            <a:off x="7816340" y="148489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563B71-BCE9-B23C-6E03-AB501390CA7D}"/>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chemeClr val="accent4"/>
                                  </a:solidFill>
                                  <a:latin typeface="Cambria Math" panose="02040503050406030204" pitchFamily="18" charset="0"/>
                                </a:rPr>
                              </m:ctrlPr>
                            </m:mPr>
                            <m:mr>
                              <m:e>
                                <m:sSup>
                                  <m:sSupPr>
                                    <m:ctrlPr>
                                      <a:rPr lang="nb-NO" b="0" i="1" smtClean="0">
                                        <a:solidFill>
                                          <a:schemeClr val="accent4"/>
                                        </a:solidFill>
                                        <a:latin typeface="Cambria Math" panose="02040503050406030204" pitchFamily="18" charset="0"/>
                                      </a:rPr>
                                    </m:ctrlPr>
                                  </m:sSupPr>
                                  <m:e>
                                    <m:r>
                                      <a:rPr lang="nb-NO" b="0" i="1" smtClean="0">
                                        <a:solidFill>
                                          <a:schemeClr val="accent4"/>
                                        </a:solidFill>
                                        <a:latin typeface="Cambria Math" panose="02040503050406030204" pitchFamily="18" charset="0"/>
                                      </a:rPr>
                                      <m:t>𝑤</m:t>
                                    </m:r>
                                  </m:e>
                                  <m:sup>
                                    <m:r>
                                      <a:rPr lang="nb-NO" b="0" i="1" smtClean="0">
                                        <a:solidFill>
                                          <a:schemeClr val="accent4"/>
                                        </a:solidFill>
                                        <a:latin typeface="Cambria Math" panose="02040503050406030204" pitchFamily="18" charset="0"/>
                                      </a:rPr>
                                      <m:t>[1]</m:t>
                                    </m:r>
                                  </m:sup>
                                </m:sSup>
                              </m:e>
                              <m:e>
                                <m:sSup>
                                  <m:sSupPr>
                                    <m:ctrlPr>
                                      <a:rPr lang="nb-NO" i="1">
                                        <a:solidFill>
                                          <a:schemeClr val="accent4"/>
                                        </a:solidFill>
                                        <a:latin typeface="Cambria Math" panose="02040503050406030204" pitchFamily="18" charset="0"/>
                                      </a:rPr>
                                    </m:ctrlPr>
                                  </m:sSupPr>
                                  <m:e>
                                    <m:r>
                                      <a:rPr lang="nb-NO" i="1">
                                        <a:solidFill>
                                          <a:schemeClr val="accent4"/>
                                        </a:solidFill>
                                        <a:latin typeface="Cambria Math" panose="02040503050406030204" pitchFamily="18" charset="0"/>
                                      </a:rPr>
                                      <m:t>𝑤</m:t>
                                    </m:r>
                                  </m:e>
                                  <m:sup>
                                    <m:r>
                                      <a:rPr lang="nb-NO" b="0" i="1" smtClean="0">
                                        <a:solidFill>
                                          <a:schemeClr val="accent4"/>
                                        </a:solidFill>
                                        <a:latin typeface="Cambria Math" panose="02040503050406030204" pitchFamily="18" charset="0"/>
                                      </a:rPr>
                                      <m:t>[2]</m:t>
                                    </m:r>
                                  </m:sup>
                                </m:sSup>
                              </m:e>
                              <m:e>
                                <m:sSup>
                                  <m:sSupPr>
                                    <m:ctrlPr>
                                      <a:rPr lang="nb-NO" b="0" i="1" smtClean="0">
                                        <a:solidFill>
                                          <a:schemeClr val="accent4"/>
                                        </a:solidFill>
                                        <a:latin typeface="Cambria Math" panose="02040503050406030204" pitchFamily="18" charset="0"/>
                                      </a:rPr>
                                    </m:ctrlPr>
                                  </m:sSupPr>
                                  <m:e>
                                    <m:r>
                                      <a:rPr lang="nb-NO" b="0" i="1" smtClean="0">
                                        <a:solidFill>
                                          <a:schemeClr val="accent4"/>
                                        </a:solidFill>
                                        <a:latin typeface="Cambria Math" panose="02040503050406030204" pitchFamily="18" charset="0"/>
                                      </a:rPr>
                                      <m:t>𝑤</m:t>
                                    </m:r>
                                  </m:e>
                                  <m:sup>
                                    <m:r>
                                      <a:rPr lang="nb-NO" b="0" i="1" smtClean="0">
                                        <a:solidFill>
                                          <a:schemeClr val="accent4"/>
                                        </a:solidFill>
                                        <a:latin typeface="Cambria Math" panose="02040503050406030204" pitchFamily="18" charset="0"/>
                                      </a:rPr>
                                      <m:t>[3]</m:t>
                                    </m:r>
                                  </m:sup>
                                </m:sSup>
                              </m:e>
                              <m:e>
                                <m:sSup>
                                  <m:sSupPr>
                                    <m:ctrlPr>
                                      <a:rPr lang="nb-NO" b="0" i="1" smtClean="0">
                                        <a:solidFill>
                                          <a:schemeClr val="accent4"/>
                                        </a:solidFill>
                                        <a:latin typeface="Cambria Math" panose="02040503050406030204" pitchFamily="18" charset="0"/>
                                      </a:rPr>
                                    </m:ctrlPr>
                                  </m:sSupPr>
                                  <m:e>
                                    <m:r>
                                      <a:rPr lang="nb-NO" b="0" i="1" smtClean="0">
                                        <a:solidFill>
                                          <a:schemeClr val="accent4"/>
                                        </a:solidFill>
                                        <a:latin typeface="Cambria Math" panose="02040503050406030204" pitchFamily="18" charset="0"/>
                                      </a:rPr>
                                      <m:t>𝑤</m:t>
                                    </m:r>
                                  </m:e>
                                  <m:sup>
                                    <m:r>
                                      <a:rPr lang="nb-NO" b="0" i="1" smtClean="0">
                                        <a:solidFill>
                                          <a:schemeClr val="accent4"/>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14" name="TextBox 13">
                <a:extLst>
                  <a:ext uri="{FF2B5EF4-FFF2-40B4-BE49-F238E27FC236}">
                    <a16:creationId xmlns:a16="http://schemas.microsoft.com/office/drawing/2014/main" id="{64563B71-BCE9-B23C-6E03-AB501390CA7D}"/>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7"/>
                <a:stretch>
                  <a:fillRect b="-7895"/>
                </a:stretch>
              </a:blipFill>
            </p:spPr>
            <p:txBody>
              <a:bodyPr/>
              <a:lstStyle/>
              <a:p>
                <a:r>
                  <a:rPr lang="en-NO">
                    <a:noFill/>
                  </a:rPr>
                  <a:t> </a:t>
                </a:r>
              </a:p>
            </p:txBody>
          </p:sp>
        </mc:Fallback>
      </mc:AlternateContent>
    </p:spTree>
    <p:extLst>
      <p:ext uri="{BB962C8B-B14F-4D97-AF65-F5344CB8AC3E}">
        <p14:creationId xmlns:p14="http://schemas.microsoft.com/office/powerpoint/2010/main" val="2188235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6"/>
                <a:stretch>
                  <a:fillRect/>
                </a:stretch>
              </a:blipFill>
            </p:spPr>
            <p:txBody>
              <a:bodyPr/>
              <a:lstStyle/>
              <a:p>
                <a:r>
                  <a:rPr lang="en-NO">
                    <a:noFill/>
                  </a:rPr>
                  <a:t> </a:t>
                </a:r>
              </a:p>
            </p:txBody>
          </p:sp>
        </mc:Fallback>
      </mc:AlternateContent>
      <p:sp>
        <p:nvSpPr>
          <p:cNvPr id="12" name="Rectangle 11">
            <a:extLst>
              <a:ext uri="{FF2B5EF4-FFF2-40B4-BE49-F238E27FC236}">
                <a16:creationId xmlns:a16="http://schemas.microsoft.com/office/drawing/2014/main" id="{9BA200D8-70BB-410C-B89A-71C0811F1383}"/>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3" name="Graphic 12" descr="Kitten with solid fill">
            <a:extLst>
              <a:ext uri="{FF2B5EF4-FFF2-40B4-BE49-F238E27FC236}">
                <a16:creationId xmlns:a16="http://schemas.microsoft.com/office/drawing/2014/main" id="{FAACFCF9-B2BC-9648-D56C-A2D6D2DD1E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4" name="Rectangle 13">
            <a:extLst>
              <a:ext uri="{FF2B5EF4-FFF2-40B4-BE49-F238E27FC236}">
                <a16:creationId xmlns:a16="http://schemas.microsoft.com/office/drawing/2014/main" id="{7AB7F35D-CE8A-4971-BD72-04E33E56009E}"/>
              </a:ext>
            </a:extLst>
          </p:cNvPr>
          <p:cNvSpPr/>
          <p:nvPr/>
        </p:nvSpPr>
        <p:spPr>
          <a:xfrm>
            <a:off x="433224" y="190983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C38C89-5C6A-BC9C-7650-E11577BC9FFA}"/>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Rectangle 1">
            <a:extLst>
              <a:ext uri="{FF2B5EF4-FFF2-40B4-BE49-F238E27FC236}">
                <a16:creationId xmlns:a16="http://schemas.microsoft.com/office/drawing/2014/main" id="{0EB6E1AF-8CDA-4388-049F-636FF7E407A4}"/>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 name="Graphic 2" descr="Kitten with solid fill">
            <a:extLst>
              <a:ext uri="{FF2B5EF4-FFF2-40B4-BE49-F238E27FC236}">
                <a16:creationId xmlns:a16="http://schemas.microsoft.com/office/drawing/2014/main" id="{E5E4013A-CDD5-BDC5-CB70-A821CCFBBF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31BE6595-B88F-D234-CC4B-863EC3641D92}"/>
              </a:ext>
            </a:extLst>
          </p:cNvPr>
          <p:cNvSpPr/>
          <p:nvPr/>
        </p:nvSpPr>
        <p:spPr>
          <a:xfrm>
            <a:off x="433224" y="1909836"/>
            <a:ext cx="997527" cy="952018"/>
          </a:xfrm>
          <a:prstGeom prst="rect">
            <a:avLst/>
          </a:prstGeom>
          <a:blipFill dpi="0" rotWithShape="1">
            <a:blip r:embed="rId8">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88C44135-2580-647B-A664-6E6217568F2B}"/>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3BB22960-A824-1933-8332-D33CB9DD0E33}"/>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9" name="Graphic 18" descr="Kitten with solid fill">
            <a:extLst>
              <a:ext uri="{FF2B5EF4-FFF2-40B4-BE49-F238E27FC236}">
                <a16:creationId xmlns:a16="http://schemas.microsoft.com/office/drawing/2014/main" id="{27F248FC-BA2E-AF45-2F80-3BB583E932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20" name="Rectangle 19">
            <a:extLst>
              <a:ext uri="{FF2B5EF4-FFF2-40B4-BE49-F238E27FC236}">
                <a16:creationId xmlns:a16="http://schemas.microsoft.com/office/drawing/2014/main" id="{DAAB3A3E-2852-F7DD-6A38-84FE940F1745}"/>
              </a:ext>
            </a:extLst>
          </p:cNvPr>
          <p:cNvSpPr/>
          <p:nvPr/>
        </p:nvSpPr>
        <p:spPr>
          <a:xfrm>
            <a:off x="7816340" y="1484896"/>
            <a:ext cx="997527" cy="952018"/>
          </a:xfrm>
          <a:prstGeom prst="rect">
            <a:avLst/>
          </a:prstGeom>
          <a:blipFill dpi="0" rotWithShape="1">
            <a:blip r:embed="rId8">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A00FF0-CC9C-7EC1-EAA4-7A52C760B6EF}"/>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rgbClr val="FF0000"/>
                                  </a:solidFill>
                                  <a:latin typeface="Cambria Math" panose="02040503050406030204" pitchFamily="18" charset="0"/>
                                </a:rPr>
                              </m:ctrlPr>
                            </m:mPr>
                            <m:mr>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[1]</m:t>
                                    </m:r>
                                  </m:sup>
                                </m:sSup>
                              </m:e>
                              <m:e>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[2]</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[3]</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21" name="TextBox 20">
                <a:extLst>
                  <a:ext uri="{FF2B5EF4-FFF2-40B4-BE49-F238E27FC236}">
                    <a16:creationId xmlns:a16="http://schemas.microsoft.com/office/drawing/2014/main" id="{AEA00FF0-CC9C-7EC1-EAA4-7A52C760B6EF}"/>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9"/>
                <a:stretch>
                  <a:fillRect b="-7895"/>
                </a:stretch>
              </a:blipFill>
            </p:spPr>
            <p:txBody>
              <a:bodyPr/>
              <a:lstStyle/>
              <a:p>
                <a:r>
                  <a:rPr lang="en-NO">
                    <a:noFill/>
                  </a:rPr>
                  <a:t> </a:t>
                </a:r>
              </a:p>
            </p:txBody>
          </p:sp>
        </mc:Fallback>
      </mc:AlternateContent>
    </p:spTree>
    <p:extLst>
      <p:ext uri="{BB962C8B-B14F-4D97-AF65-F5344CB8AC3E}">
        <p14:creationId xmlns:p14="http://schemas.microsoft.com/office/powerpoint/2010/main" val="372775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2" name="Rectangle 1">
            <a:extLst>
              <a:ext uri="{FF2B5EF4-FFF2-40B4-BE49-F238E27FC236}">
                <a16:creationId xmlns:a16="http://schemas.microsoft.com/office/drawing/2014/main" id="{50B9952E-097C-748B-45BB-4355EF87AA90}"/>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2" name="Graphic 11" descr="Kitten with solid fill">
            <a:extLst>
              <a:ext uri="{FF2B5EF4-FFF2-40B4-BE49-F238E27FC236}">
                <a16:creationId xmlns:a16="http://schemas.microsoft.com/office/drawing/2014/main" id="{7CCE42AC-82E6-098D-18EA-FC980D1B7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3" name="Rectangle 12">
            <a:extLst>
              <a:ext uri="{FF2B5EF4-FFF2-40B4-BE49-F238E27FC236}">
                <a16:creationId xmlns:a16="http://schemas.microsoft.com/office/drawing/2014/main" id="{C91BF0FF-EB9C-9359-93EC-B3EB575090B1}"/>
              </a:ext>
            </a:extLst>
          </p:cNvPr>
          <p:cNvSpPr/>
          <p:nvPr/>
        </p:nvSpPr>
        <p:spPr>
          <a:xfrm>
            <a:off x="433224" y="190983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FC0E119F-ED9E-2032-A074-C6F7E34DD781}"/>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Kitten with solid fill">
            <a:extLst>
              <a:ext uri="{FF2B5EF4-FFF2-40B4-BE49-F238E27FC236}">
                <a16:creationId xmlns:a16="http://schemas.microsoft.com/office/drawing/2014/main" id="{39107894-D03C-5F8E-7EF5-144FA73AE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CA97B9BE-D434-E4BE-076B-41EDF658F070}"/>
              </a:ext>
            </a:extLst>
          </p:cNvPr>
          <p:cNvSpPr/>
          <p:nvPr/>
        </p:nvSpPr>
        <p:spPr>
          <a:xfrm>
            <a:off x="433224" y="1909836"/>
            <a:ext cx="997527" cy="952018"/>
          </a:xfrm>
          <a:prstGeom prst="rect">
            <a:avLst/>
          </a:prstGeom>
          <a:blipFill dpi="0" rotWithShape="1">
            <a:blip r:embed="rId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8" name="Rectangle 67">
            <a:extLst>
              <a:ext uri="{FF2B5EF4-FFF2-40B4-BE49-F238E27FC236}">
                <a16:creationId xmlns:a16="http://schemas.microsoft.com/office/drawing/2014/main" id="{EF7182F6-BCD3-C55E-B825-8ADC98DE6F33}"/>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2" name="Rectangle 71">
            <a:extLst>
              <a:ext uri="{FF2B5EF4-FFF2-40B4-BE49-F238E27FC236}">
                <a16:creationId xmlns:a16="http://schemas.microsoft.com/office/drawing/2014/main" id="{E4D85EA9-6E84-ADF3-E602-DF6C5AAD146A}"/>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3" name="Rectangle 72">
            <a:extLst>
              <a:ext uri="{FF2B5EF4-FFF2-40B4-BE49-F238E27FC236}">
                <a16:creationId xmlns:a16="http://schemas.microsoft.com/office/drawing/2014/main" id="{038BE625-BFFB-14D8-2636-818C5945EBFE}"/>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7" name="Graphic 76" descr="Kitten with solid fill">
            <a:extLst>
              <a:ext uri="{FF2B5EF4-FFF2-40B4-BE49-F238E27FC236}">
                <a16:creationId xmlns:a16="http://schemas.microsoft.com/office/drawing/2014/main" id="{D4EE94EF-1AB8-D335-4466-95CEE03617D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79" name="Graphic 78" descr="Kitten with solid fill">
            <a:extLst>
              <a:ext uri="{FF2B5EF4-FFF2-40B4-BE49-F238E27FC236}">
                <a16:creationId xmlns:a16="http://schemas.microsoft.com/office/drawing/2014/main" id="{ACB10898-D18B-1488-E2FF-648B51BAA6A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81" name="Graphic 80" descr="Kitten with solid fill">
            <a:extLst>
              <a:ext uri="{FF2B5EF4-FFF2-40B4-BE49-F238E27FC236}">
                <a16:creationId xmlns:a16="http://schemas.microsoft.com/office/drawing/2014/main" id="{F2FDCC3E-560A-803C-986C-52A23EF0348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B3D22D3-72CF-209D-4BB3-C5D706E25655}"/>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82" name="TextBox 81">
                <a:extLst>
                  <a:ext uri="{FF2B5EF4-FFF2-40B4-BE49-F238E27FC236}">
                    <a16:creationId xmlns:a16="http://schemas.microsoft.com/office/drawing/2014/main" id="{EB3D22D3-72CF-209D-4BB3-C5D706E25655}"/>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8"/>
                <a:stretch>
                  <a:fillRect/>
                </a:stretch>
              </a:blipFill>
            </p:spPr>
            <p:txBody>
              <a:bodyPr/>
              <a:lstStyle/>
              <a:p>
                <a:r>
                  <a:rPr lang="en-NO">
                    <a:noFill/>
                  </a:rPr>
                  <a:t> </a:t>
                </a:r>
              </a:p>
            </p:txBody>
          </p:sp>
        </mc:Fallback>
      </mc:AlternateContent>
      <p:cxnSp>
        <p:nvCxnSpPr>
          <p:cNvPr id="83" name="Straight Connector 82">
            <a:extLst>
              <a:ext uri="{FF2B5EF4-FFF2-40B4-BE49-F238E27FC236}">
                <a16:creationId xmlns:a16="http://schemas.microsoft.com/office/drawing/2014/main" id="{39849D9F-E63D-A601-1A4F-A0BD7A18A0AF}"/>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3B85ED9-DF4B-C852-DD18-218D9BA66D2B}"/>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80D29C-E62C-9269-DF89-B542084B8487}"/>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2A262E-808F-BAF7-88B4-5F763EBC40E9}"/>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6B1E5E5-E264-3C00-57A3-54FFD1EDCEF3}"/>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D092C3F5-26F9-32B9-BCC7-9E8898C4C778}"/>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9" name="Oval 88">
            <a:extLst>
              <a:ext uri="{FF2B5EF4-FFF2-40B4-BE49-F238E27FC236}">
                <a16:creationId xmlns:a16="http://schemas.microsoft.com/office/drawing/2014/main" id="{081A42A6-F052-15FE-2F17-002D4BB5A8C8}"/>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0" name="Straight Connector 89">
            <a:extLst>
              <a:ext uri="{FF2B5EF4-FFF2-40B4-BE49-F238E27FC236}">
                <a16:creationId xmlns:a16="http://schemas.microsoft.com/office/drawing/2014/main" id="{42CE9C2C-CFFB-31C5-14A6-CE0DC26CFD0D}"/>
              </a:ext>
            </a:extLst>
          </p:cNvPr>
          <p:cNvCxnSpPr>
            <a:cxnSpLocks/>
            <a:endCxn id="89"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E34DC18-EB79-C09D-70A0-AB3CB7CEA90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B104C93-5B0E-2BFE-4080-1C1B570C249F}"/>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2EA02B5A-A15B-E663-DC61-0342BE1A1706}"/>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4" name="Oval 93">
            <a:extLst>
              <a:ext uri="{FF2B5EF4-FFF2-40B4-BE49-F238E27FC236}">
                <a16:creationId xmlns:a16="http://schemas.microsoft.com/office/drawing/2014/main" id="{37AC31F5-CCB1-9D5B-4DC8-A10FE60C7E61}"/>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5" name="Oval 94">
            <a:extLst>
              <a:ext uri="{FF2B5EF4-FFF2-40B4-BE49-F238E27FC236}">
                <a16:creationId xmlns:a16="http://schemas.microsoft.com/office/drawing/2014/main" id="{AB6C8EA1-EA1A-239F-6776-7E74CD0C1218}"/>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6" name="TextBox 95">
            <a:extLst>
              <a:ext uri="{FF2B5EF4-FFF2-40B4-BE49-F238E27FC236}">
                <a16:creationId xmlns:a16="http://schemas.microsoft.com/office/drawing/2014/main" id="{41304022-6E17-02FD-03D3-616644A2FDB7}"/>
              </a:ext>
            </a:extLst>
          </p:cNvPr>
          <p:cNvSpPr txBox="1"/>
          <p:nvPr/>
        </p:nvSpPr>
        <p:spPr>
          <a:xfrm>
            <a:off x="8401287" y="3066292"/>
            <a:ext cx="650471" cy="261610"/>
          </a:xfrm>
          <a:prstGeom prst="rect">
            <a:avLst/>
          </a:prstGeom>
          <a:noFill/>
        </p:spPr>
        <p:txBody>
          <a:bodyPr wrap="square">
            <a:spAutoFit/>
          </a:bodyPr>
          <a:lstStyle/>
          <a:p>
            <a:r>
              <a:rPr lang="en-NO" sz="1100" dirty="0">
                <a:latin typeface="Times New Roman" panose="02020603050405020304" pitchFamily="18" charset="0"/>
                <a:cs typeface="Times New Roman" panose="02020603050405020304" pitchFamily="18" charset="0"/>
              </a:rPr>
              <a:t>Cat</a:t>
            </a:r>
            <a:endParaRPr lang="en-NO" sz="1100" dirty="0"/>
          </a:p>
        </p:txBody>
      </p:sp>
      <p:sp>
        <p:nvSpPr>
          <p:cNvPr id="97" name="TextBox 96">
            <a:extLst>
              <a:ext uri="{FF2B5EF4-FFF2-40B4-BE49-F238E27FC236}">
                <a16:creationId xmlns:a16="http://schemas.microsoft.com/office/drawing/2014/main" id="{15DBB1A0-6BF5-8690-99E9-92402CA0F360}"/>
              </a:ext>
            </a:extLst>
          </p:cNvPr>
          <p:cNvSpPr txBox="1"/>
          <p:nvPr/>
        </p:nvSpPr>
        <p:spPr>
          <a:xfrm>
            <a:off x="7827797" y="3622463"/>
            <a:ext cx="650471" cy="400110"/>
          </a:xfrm>
          <a:prstGeom prst="rect">
            <a:avLst/>
          </a:prstGeom>
          <a:noFill/>
        </p:spPr>
        <p:txBody>
          <a:bodyPr wrap="square">
            <a:spAutoFit/>
          </a:bodyPr>
          <a:lstStyle/>
          <a:p>
            <a:r>
              <a:rPr lang="en-NO" sz="2000" dirty="0">
                <a:latin typeface="Times New Roman" panose="02020603050405020304" pitchFamily="18" charset="0"/>
                <a:cs typeface="Times New Roman" panose="02020603050405020304" pitchFamily="18" charset="0"/>
              </a:rPr>
              <a:t>Dog</a:t>
            </a:r>
            <a:endParaRPr lang="en-NO" sz="2000" dirty="0"/>
          </a:p>
        </p:txBody>
      </p:sp>
      <p:cxnSp>
        <p:nvCxnSpPr>
          <p:cNvPr id="98" name="Straight Arrow Connector 97">
            <a:extLst>
              <a:ext uri="{FF2B5EF4-FFF2-40B4-BE49-F238E27FC236}">
                <a16:creationId xmlns:a16="http://schemas.microsoft.com/office/drawing/2014/main" id="{79E9B73F-078D-934C-185C-618180E44DE9}"/>
              </a:ext>
            </a:extLst>
          </p:cNvPr>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0AD5DD4-76FA-EEE6-42DA-2200D5FABF19}"/>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00" name="Graphic 99" descr="Kitten with solid fill">
            <a:extLst>
              <a:ext uri="{FF2B5EF4-FFF2-40B4-BE49-F238E27FC236}">
                <a16:creationId xmlns:a16="http://schemas.microsoft.com/office/drawing/2014/main" id="{985C188F-F083-5A89-099D-7177EEB573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101" name="Rectangle 100">
            <a:extLst>
              <a:ext uri="{FF2B5EF4-FFF2-40B4-BE49-F238E27FC236}">
                <a16:creationId xmlns:a16="http://schemas.microsoft.com/office/drawing/2014/main" id="{0C3E5D76-038E-3075-BC84-6DA2886BFE9E}"/>
              </a:ext>
            </a:extLst>
          </p:cNvPr>
          <p:cNvSpPr/>
          <p:nvPr/>
        </p:nvSpPr>
        <p:spPr>
          <a:xfrm>
            <a:off x="7816340" y="1484896"/>
            <a:ext cx="997527" cy="952018"/>
          </a:xfrm>
          <a:prstGeom prst="rect">
            <a:avLst/>
          </a:prstGeom>
          <a:blipFill dpi="0" rotWithShape="1">
            <a:blip r:embed="rId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906026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6"/>
                <a:stretch>
                  <a:fillRect/>
                </a:stretch>
              </a:blipFill>
            </p:spPr>
            <p:txBody>
              <a:bodyPr/>
              <a:lstStyle/>
              <a:p>
                <a:r>
                  <a:rPr lang="en-NO">
                    <a:noFill/>
                  </a:rPr>
                  <a:t> </a:t>
                </a:r>
              </a:p>
            </p:txBody>
          </p:sp>
        </mc:Fallback>
      </mc:AlternateContent>
      <p:sp>
        <p:nvSpPr>
          <p:cNvPr id="3" name="Rectangle 2">
            <a:extLst>
              <a:ext uri="{FF2B5EF4-FFF2-40B4-BE49-F238E27FC236}">
                <a16:creationId xmlns:a16="http://schemas.microsoft.com/office/drawing/2014/main" id="{FC0E119F-ED9E-2032-A074-C6F7E34DD781}"/>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Kitten with solid fill">
            <a:extLst>
              <a:ext uri="{FF2B5EF4-FFF2-40B4-BE49-F238E27FC236}">
                <a16:creationId xmlns:a16="http://schemas.microsoft.com/office/drawing/2014/main" id="{39107894-D03C-5F8E-7EF5-144FA73AE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CA97B9BE-D434-E4BE-076B-41EDF658F070}"/>
              </a:ext>
            </a:extLst>
          </p:cNvPr>
          <p:cNvSpPr/>
          <p:nvPr/>
        </p:nvSpPr>
        <p:spPr>
          <a:xfrm>
            <a:off x="433224" y="190983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Connector 18">
            <a:extLst>
              <a:ext uri="{FF2B5EF4-FFF2-40B4-BE49-F238E27FC236}">
                <a16:creationId xmlns:a16="http://schemas.microsoft.com/office/drawing/2014/main" id="{33134BAB-B893-0F48-E6B3-676692EC998B}"/>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E1A2BF-6CF4-3AED-BBF9-ADDEE4179CE1}"/>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30EADB-47F0-2E4A-1B4A-828883E2A92D}"/>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3D4295-2E62-FA61-ED0A-66277ADEFBF3}"/>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AC8A99-34C5-E015-718F-533ED050E089}"/>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59577D2-9E20-E622-64F5-7987871C8533}"/>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ED1B4563-398F-6B6C-53B8-AEA91F30F35B}"/>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9" name="Straight Connector 38">
            <a:extLst>
              <a:ext uri="{FF2B5EF4-FFF2-40B4-BE49-F238E27FC236}">
                <a16:creationId xmlns:a16="http://schemas.microsoft.com/office/drawing/2014/main" id="{B7B9A476-C588-73C4-EFA4-8FA0DF5DDF26}"/>
              </a:ext>
            </a:extLst>
          </p:cNvPr>
          <p:cNvCxnSpPr>
            <a:cxnSpLocks/>
            <a:endCxn id="37"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2969FB-38D9-2899-6130-AF58E22EAC3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F2534E-177D-821B-1624-7ED432B304FE}"/>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513A34E9-5588-F97B-6622-D19A6EBD2258}"/>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7" name="Oval 56">
            <a:extLst>
              <a:ext uri="{FF2B5EF4-FFF2-40B4-BE49-F238E27FC236}">
                <a16:creationId xmlns:a16="http://schemas.microsoft.com/office/drawing/2014/main" id="{D6A38910-E2C6-00AC-3E04-088653AF5B0C}"/>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Oval 58">
            <a:extLst>
              <a:ext uri="{FF2B5EF4-FFF2-40B4-BE49-F238E27FC236}">
                <a16:creationId xmlns:a16="http://schemas.microsoft.com/office/drawing/2014/main" id="{097759C1-C433-ABCE-957B-7966C11C2B29}"/>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2" name="Straight Connector 1">
            <a:extLst>
              <a:ext uri="{FF2B5EF4-FFF2-40B4-BE49-F238E27FC236}">
                <a16:creationId xmlns:a16="http://schemas.microsoft.com/office/drawing/2014/main" id="{66001524-F91E-D3B4-93D3-BEC5BA43ED44}"/>
              </a:ext>
            </a:extLst>
          </p:cNvPr>
          <p:cNvCxnSpPr>
            <a:cxnSpLocks/>
          </p:cNvCxnSpPr>
          <p:nvPr/>
        </p:nvCxnSpPr>
        <p:spPr>
          <a:xfrm flipH="1">
            <a:off x="586535" y="4389082"/>
            <a:ext cx="586581" cy="726918"/>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64ABCF-3AE5-803B-4938-79BDC5765FFC}"/>
              </a:ext>
            </a:extLst>
          </p:cNvPr>
          <p:cNvSpPr txBox="1"/>
          <p:nvPr/>
        </p:nvSpPr>
        <p:spPr>
          <a:xfrm>
            <a:off x="586535" y="5062320"/>
            <a:ext cx="2525050"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Many more layers!</a:t>
            </a:r>
          </a:p>
        </p:txBody>
      </p:sp>
      <p:sp>
        <p:nvSpPr>
          <p:cNvPr id="22" name="Rectangle 21">
            <a:extLst>
              <a:ext uri="{FF2B5EF4-FFF2-40B4-BE49-F238E27FC236}">
                <a16:creationId xmlns:a16="http://schemas.microsoft.com/office/drawing/2014/main" id="{B6B0FFC3-9800-3364-ADB0-3AA674362FAA}"/>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3" name="Graphic 22" descr="Kitten with solid fill">
            <a:extLst>
              <a:ext uri="{FF2B5EF4-FFF2-40B4-BE49-F238E27FC236}">
                <a16:creationId xmlns:a16="http://schemas.microsoft.com/office/drawing/2014/main" id="{1350A779-3B94-4F86-51DE-7A608328DF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24" name="Rectangle 23">
            <a:extLst>
              <a:ext uri="{FF2B5EF4-FFF2-40B4-BE49-F238E27FC236}">
                <a16:creationId xmlns:a16="http://schemas.microsoft.com/office/drawing/2014/main" id="{52084F2F-1AB4-5474-BE25-3EC010E78BDD}"/>
              </a:ext>
            </a:extLst>
          </p:cNvPr>
          <p:cNvSpPr/>
          <p:nvPr/>
        </p:nvSpPr>
        <p:spPr>
          <a:xfrm>
            <a:off x="7816340" y="148489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25" name="Straight Connector 24">
            <a:extLst>
              <a:ext uri="{FF2B5EF4-FFF2-40B4-BE49-F238E27FC236}">
                <a16:creationId xmlns:a16="http://schemas.microsoft.com/office/drawing/2014/main" id="{0006E733-BBDB-66BA-77E4-A2B7654F3261}"/>
              </a:ext>
            </a:extLst>
          </p:cNvPr>
          <p:cNvCxnSpPr>
            <a:cxnSpLocks/>
          </p:cNvCxnSpPr>
          <p:nvPr/>
        </p:nvCxnSpPr>
        <p:spPr>
          <a:xfrm flipH="1">
            <a:off x="3085513" y="4389082"/>
            <a:ext cx="586581" cy="726918"/>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72F54C-23EB-469A-9CDD-B9A08DF58DE1}"/>
              </a:ext>
            </a:extLst>
          </p:cNvPr>
          <p:cNvSpPr txBox="1"/>
          <p:nvPr/>
        </p:nvSpPr>
        <p:spPr>
          <a:xfrm>
            <a:off x="8401287" y="3066292"/>
            <a:ext cx="650471" cy="261610"/>
          </a:xfrm>
          <a:prstGeom prst="rect">
            <a:avLst/>
          </a:prstGeom>
          <a:noFill/>
        </p:spPr>
        <p:txBody>
          <a:bodyPr wrap="square">
            <a:spAutoFit/>
          </a:bodyPr>
          <a:lstStyle/>
          <a:p>
            <a:r>
              <a:rPr lang="en-NO" sz="1100" dirty="0">
                <a:latin typeface="Times New Roman" panose="02020603050405020304" pitchFamily="18" charset="0"/>
                <a:cs typeface="Times New Roman" panose="02020603050405020304" pitchFamily="18" charset="0"/>
              </a:rPr>
              <a:t>Cat</a:t>
            </a:r>
            <a:endParaRPr lang="en-NO" sz="1100" dirty="0"/>
          </a:p>
        </p:txBody>
      </p:sp>
      <p:sp>
        <p:nvSpPr>
          <p:cNvPr id="30" name="TextBox 29">
            <a:extLst>
              <a:ext uri="{FF2B5EF4-FFF2-40B4-BE49-F238E27FC236}">
                <a16:creationId xmlns:a16="http://schemas.microsoft.com/office/drawing/2014/main" id="{56982785-C325-CAEF-F96F-13A53F2FA992}"/>
              </a:ext>
            </a:extLst>
          </p:cNvPr>
          <p:cNvSpPr txBox="1"/>
          <p:nvPr/>
        </p:nvSpPr>
        <p:spPr>
          <a:xfrm>
            <a:off x="7827797" y="3622463"/>
            <a:ext cx="650471" cy="400110"/>
          </a:xfrm>
          <a:prstGeom prst="rect">
            <a:avLst/>
          </a:prstGeom>
          <a:noFill/>
        </p:spPr>
        <p:txBody>
          <a:bodyPr wrap="square">
            <a:spAutoFit/>
          </a:bodyPr>
          <a:lstStyle/>
          <a:p>
            <a:r>
              <a:rPr lang="en-NO" sz="2000" dirty="0">
                <a:latin typeface="Times New Roman" panose="02020603050405020304" pitchFamily="18" charset="0"/>
                <a:cs typeface="Times New Roman" panose="02020603050405020304" pitchFamily="18" charset="0"/>
              </a:rPr>
              <a:t>Dog</a:t>
            </a:r>
            <a:endParaRPr lang="en-NO" sz="2000" dirty="0"/>
          </a:p>
        </p:txBody>
      </p:sp>
    </p:spTree>
    <p:extLst>
      <p:ext uri="{BB962C8B-B14F-4D97-AF65-F5344CB8AC3E}">
        <p14:creationId xmlns:p14="http://schemas.microsoft.com/office/powerpoint/2010/main" val="1939702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6"/>
                <a:stretch>
                  <a:fillRect/>
                </a:stretch>
              </a:blipFill>
            </p:spPr>
            <p:txBody>
              <a:bodyPr/>
              <a:lstStyle/>
              <a:p>
                <a:r>
                  <a:rPr lang="en-NO">
                    <a:noFill/>
                  </a:rPr>
                  <a:t> </a:t>
                </a:r>
              </a:p>
            </p:txBody>
          </p:sp>
        </mc:Fallback>
      </mc:AlternateContent>
      <p:sp>
        <p:nvSpPr>
          <p:cNvPr id="3" name="Rectangle 2">
            <a:extLst>
              <a:ext uri="{FF2B5EF4-FFF2-40B4-BE49-F238E27FC236}">
                <a16:creationId xmlns:a16="http://schemas.microsoft.com/office/drawing/2014/main" id="{FC0E119F-ED9E-2032-A074-C6F7E34DD781}"/>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Kitten with solid fill">
            <a:extLst>
              <a:ext uri="{FF2B5EF4-FFF2-40B4-BE49-F238E27FC236}">
                <a16:creationId xmlns:a16="http://schemas.microsoft.com/office/drawing/2014/main" id="{39107894-D03C-5F8E-7EF5-144FA73AE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CA97B9BE-D434-E4BE-076B-41EDF658F070}"/>
              </a:ext>
            </a:extLst>
          </p:cNvPr>
          <p:cNvSpPr/>
          <p:nvPr/>
        </p:nvSpPr>
        <p:spPr>
          <a:xfrm>
            <a:off x="433224" y="190983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Connector 18">
            <a:extLst>
              <a:ext uri="{FF2B5EF4-FFF2-40B4-BE49-F238E27FC236}">
                <a16:creationId xmlns:a16="http://schemas.microsoft.com/office/drawing/2014/main" id="{33134BAB-B893-0F48-E6B3-676692EC998B}"/>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E1A2BF-6CF4-3AED-BBF9-ADDEE4179CE1}"/>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30EADB-47F0-2E4A-1B4A-828883E2A92D}"/>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3D4295-2E62-FA61-ED0A-66277ADEFBF3}"/>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AC8A99-34C5-E015-718F-533ED050E089}"/>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59577D2-9E20-E622-64F5-7987871C8533}"/>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ED1B4563-398F-6B6C-53B8-AEA91F30F35B}"/>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9" name="Straight Connector 38">
            <a:extLst>
              <a:ext uri="{FF2B5EF4-FFF2-40B4-BE49-F238E27FC236}">
                <a16:creationId xmlns:a16="http://schemas.microsoft.com/office/drawing/2014/main" id="{B7B9A476-C588-73C4-EFA4-8FA0DF5DDF26}"/>
              </a:ext>
            </a:extLst>
          </p:cNvPr>
          <p:cNvCxnSpPr>
            <a:cxnSpLocks/>
            <a:endCxn id="37"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2969FB-38D9-2899-6130-AF58E22EAC3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F2534E-177D-821B-1624-7ED432B304FE}"/>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513A34E9-5588-F97B-6622-D19A6EBD2258}"/>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7" name="Oval 56">
            <a:extLst>
              <a:ext uri="{FF2B5EF4-FFF2-40B4-BE49-F238E27FC236}">
                <a16:creationId xmlns:a16="http://schemas.microsoft.com/office/drawing/2014/main" id="{D6A38910-E2C6-00AC-3E04-088653AF5B0C}"/>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Oval 58">
            <a:extLst>
              <a:ext uri="{FF2B5EF4-FFF2-40B4-BE49-F238E27FC236}">
                <a16:creationId xmlns:a16="http://schemas.microsoft.com/office/drawing/2014/main" id="{097759C1-C433-ABCE-957B-7966C11C2B29}"/>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D0120F31-8B51-ECA1-6B69-D9BB92B1B3B1}"/>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EF244C9-3095-70F0-CA59-0E23EEB7D5EE}"/>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rgbClr val="FF0000"/>
                                  </a:solidFill>
                                  <a:latin typeface="Cambria Math" panose="02040503050406030204" pitchFamily="18" charset="0"/>
                                </a:rPr>
                              </m:ctrlPr>
                            </m:mPr>
                            <m:mr>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[1]</m:t>
                                    </m:r>
                                  </m:sup>
                                </m:sSup>
                              </m:e>
                              <m:e>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[2]</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[3]</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23" name="TextBox 22">
                <a:extLst>
                  <a:ext uri="{FF2B5EF4-FFF2-40B4-BE49-F238E27FC236}">
                    <a16:creationId xmlns:a16="http://schemas.microsoft.com/office/drawing/2014/main" id="{BEF244C9-3095-70F0-CA59-0E23EEB7D5EE}"/>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8"/>
                <a:stretch>
                  <a:fillRect b="-7895"/>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3449C5-D8DE-A816-EA37-7B8DAB721BF1}"/>
                  </a:ext>
                </a:extLst>
              </p:cNvPr>
              <p:cNvSpPr txBox="1"/>
              <p:nvPr/>
            </p:nvSpPr>
            <p:spPr>
              <a:xfrm>
                <a:off x="6099599" y="63221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oMath>
                  </m:oMathPara>
                </a14:m>
                <a:endParaRPr lang="en-NO" dirty="0"/>
              </a:p>
            </p:txBody>
          </p:sp>
        </mc:Choice>
        <mc:Fallback xmlns="">
          <p:sp>
            <p:nvSpPr>
              <p:cNvPr id="25" name="TextBox 24">
                <a:extLst>
                  <a:ext uri="{FF2B5EF4-FFF2-40B4-BE49-F238E27FC236}">
                    <a16:creationId xmlns:a16="http://schemas.microsoft.com/office/drawing/2014/main" id="{633449C5-D8DE-A816-EA37-7B8DAB721BF1}"/>
                  </a:ext>
                </a:extLst>
              </p:cNvPr>
              <p:cNvSpPr txBox="1">
                <a:spLocks noRot="1" noChangeAspect="1" noMove="1" noResize="1" noEditPoints="1" noAdjustHandles="1" noChangeArrowheads="1" noChangeShapeType="1" noTextEdit="1"/>
              </p:cNvSpPr>
              <p:nvPr/>
            </p:nvSpPr>
            <p:spPr>
              <a:xfrm>
                <a:off x="6099599" y="6322192"/>
                <a:ext cx="466259" cy="381130"/>
              </a:xfrm>
              <a:prstGeom prst="rect">
                <a:avLst/>
              </a:prstGeom>
              <a:blipFill>
                <a:blip r:embed="rId9"/>
                <a:stretch>
                  <a:fillRect r="-24324"/>
                </a:stretch>
              </a:blipFill>
            </p:spPr>
            <p:txBody>
              <a:bodyPr/>
              <a:lstStyle/>
              <a:p>
                <a:r>
                  <a:rPr lang="en-NO">
                    <a:noFill/>
                  </a:rPr>
                  <a:t> </a:t>
                </a:r>
              </a:p>
            </p:txBody>
          </p:sp>
        </mc:Fallback>
      </mc:AlternateContent>
      <p:cxnSp>
        <p:nvCxnSpPr>
          <p:cNvPr id="26" name="Straight Arrow Connector 25">
            <a:extLst>
              <a:ext uri="{FF2B5EF4-FFF2-40B4-BE49-F238E27FC236}">
                <a16:creationId xmlns:a16="http://schemas.microsoft.com/office/drawing/2014/main" id="{804362A5-CE4D-E5A7-4770-C27B92B1DC68}"/>
              </a:ext>
            </a:extLst>
          </p:cNvPr>
          <p:cNvCxnSpPr>
            <a:cxnSpLocks/>
          </p:cNvCxnSpPr>
          <p:nvPr/>
        </p:nvCxnSpPr>
        <p:spPr>
          <a:xfrm>
            <a:off x="5121945" y="62682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2FFCBB-E117-989A-5C76-307C1ED738A3}"/>
              </a:ext>
            </a:extLst>
          </p:cNvPr>
          <p:cNvCxnSpPr>
            <a:cxnSpLocks/>
          </p:cNvCxnSpPr>
          <p:nvPr/>
        </p:nvCxnSpPr>
        <p:spPr>
          <a:xfrm flipV="1">
            <a:off x="5121945" y="46093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189B34-6786-E068-B0DA-E65889820DAA}"/>
                  </a:ext>
                </a:extLst>
              </p:cNvPr>
              <p:cNvSpPr txBox="1"/>
              <p:nvPr/>
            </p:nvSpPr>
            <p:spPr>
              <a:xfrm>
                <a:off x="4233085" y="5069460"/>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r>
                        <a:rPr lang="nb-NO" b="0" i="1" smtClean="0">
                          <a:latin typeface="Cambria Math" panose="02040503050406030204" pitchFamily="18" charset="0"/>
                        </a:rPr>
                        <m:t>)</m:t>
                      </m:r>
                    </m:oMath>
                  </m:oMathPara>
                </a14:m>
                <a:endParaRPr lang="en-NO" dirty="0"/>
              </a:p>
            </p:txBody>
          </p:sp>
        </mc:Choice>
        <mc:Fallback xmlns="">
          <p:sp>
            <p:nvSpPr>
              <p:cNvPr id="28" name="TextBox 27">
                <a:extLst>
                  <a:ext uri="{FF2B5EF4-FFF2-40B4-BE49-F238E27FC236}">
                    <a16:creationId xmlns:a16="http://schemas.microsoft.com/office/drawing/2014/main" id="{06189B34-6786-E068-B0DA-E65889820DAA}"/>
                  </a:ext>
                </a:extLst>
              </p:cNvPr>
              <p:cNvSpPr txBox="1">
                <a:spLocks noRot="1" noChangeAspect="1" noMove="1" noResize="1" noEditPoints="1" noAdjustHandles="1" noChangeArrowheads="1" noChangeShapeType="1" noTextEdit="1"/>
              </p:cNvSpPr>
              <p:nvPr/>
            </p:nvSpPr>
            <p:spPr>
              <a:xfrm>
                <a:off x="4233085" y="5069460"/>
                <a:ext cx="860396" cy="381130"/>
              </a:xfrm>
              <a:prstGeom prst="rect">
                <a:avLst/>
              </a:prstGeom>
              <a:blipFill>
                <a:blip r:embed="rId10"/>
                <a:stretch>
                  <a:fillRect r="-7246" b="-16129"/>
                </a:stretch>
              </a:blipFill>
            </p:spPr>
            <p:txBody>
              <a:bodyPr/>
              <a:lstStyle/>
              <a:p>
                <a:r>
                  <a:rPr lang="en-NO">
                    <a:noFill/>
                  </a:rPr>
                  <a:t> </a:t>
                </a:r>
              </a:p>
            </p:txBody>
          </p:sp>
        </mc:Fallback>
      </mc:AlternateContent>
      <p:cxnSp>
        <p:nvCxnSpPr>
          <p:cNvPr id="34" name="Straight Connector 33">
            <a:extLst>
              <a:ext uri="{FF2B5EF4-FFF2-40B4-BE49-F238E27FC236}">
                <a16:creationId xmlns:a16="http://schemas.microsoft.com/office/drawing/2014/main" id="{1E9B3D3D-A03B-180D-6156-7BBEF722AA3A}"/>
              </a:ext>
            </a:extLst>
          </p:cNvPr>
          <p:cNvCxnSpPr>
            <a:cxnSpLocks/>
            <a:endCxn id="25" idx="0"/>
          </p:cNvCxnSpPr>
          <p:nvPr/>
        </p:nvCxnSpPr>
        <p:spPr>
          <a:xfrm>
            <a:off x="6329779" y="5120118"/>
            <a:ext cx="2950" cy="120207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802DCB-1414-D109-9FE6-38F029228746}"/>
                  </a:ext>
                </a:extLst>
              </p:cNvPr>
              <p:cNvSpPr txBox="1"/>
              <p:nvPr/>
            </p:nvSpPr>
            <p:spPr>
              <a:xfrm>
                <a:off x="9635517" y="63405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[2]</m:t>
                          </m:r>
                        </m:sup>
                      </m:sSup>
                    </m:oMath>
                  </m:oMathPara>
                </a14:m>
                <a:endParaRPr lang="en-NO" dirty="0"/>
              </a:p>
            </p:txBody>
          </p:sp>
        </mc:Choice>
        <mc:Fallback xmlns="">
          <p:sp>
            <p:nvSpPr>
              <p:cNvPr id="38" name="TextBox 37">
                <a:extLst>
                  <a:ext uri="{FF2B5EF4-FFF2-40B4-BE49-F238E27FC236}">
                    <a16:creationId xmlns:a16="http://schemas.microsoft.com/office/drawing/2014/main" id="{89802DCB-1414-D109-9FE6-38F029228746}"/>
                  </a:ext>
                </a:extLst>
              </p:cNvPr>
              <p:cNvSpPr txBox="1">
                <a:spLocks noRot="1" noChangeAspect="1" noMove="1" noResize="1" noEditPoints="1" noAdjustHandles="1" noChangeArrowheads="1" noChangeShapeType="1" noTextEdit="1"/>
              </p:cNvSpPr>
              <p:nvPr/>
            </p:nvSpPr>
            <p:spPr>
              <a:xfrm>
                <a:off x="9635517" y="6340592"/>
                <a:ext cx="466259" cy="381130"/>
              </a:xfrm>
              <a:prstGeom prst="rect">
                <a:avLst/>
              </a:prstGeom>
              <a:blipFill>
                <a:blip r:embed="rId11"/>
                <a:stretch>
                  <a:fillRect r="-23684"/>
                </a:stretch>
              </a:blipFill>
            </p:spPr>
            <p:txBody>
              <a:bodyPr/>
              <a:lstStyle/>
              <a:p>
                <a:r>
                  <a:rPr lang="en-NO">
                    <a:noFill/>
                  </a:rPr>
                  <a:t> </a:t>
                </a:r>
              </a:p>
            </p:txBody>
          </p:sp>
        </mc:Fallback>
      </mc:AlternateContent>
      <p:cxnSp>
        <p:nvCxnSpPr>
          <p:cNvPr id="40" name="Straight Arrow Connector 39">
            <a:extLst>
              <a:ext uri="{FF2B5EF4-FFF2-40B4-BE49-F238E27FC236}">
                <a16:creationId xmlns:a16="http://schemas.microsoft.com/office/drawing/2014/main" id="{9C7C05BE-8092-F924-3B2D-9A0D27DD9745}"/>
              </a:ext>
            </a:extLst>
          </p:cNvPr>
          <p:cNvCxnSpPr>
            <a:cxnSpLocks/>
          </p:cNvCxnSpPr>
          <p:nvPr/>
        </p:nvCxnSpPr>
        <p:spPr>
          <a:xfrm>
            <a:off x="8657863" y="62866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6165FE6-FDA6-9046-2954-810D8478D084}"/>
              </a:ext>
            </a:extLst>
          </p:cNvPr>
          <p:cNvCxnSpPr>
            <a:cxnSpLocks/>
          </p:cNvCxnSpPr>
          <p:nvPr/>
        </p:nvCxnSpPr>
        <p:spPr>
          <a:xfrm flipV="1">
            <a:off x="8657863" y="46277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9D6CD36-D1D7-689D-E6F1-8B4685929A29}"/>
                  </a:ext>
                </a:extLst>
              </p:cNvPr>
              <p:cNvSpPr txBox="1"/>
              <p:nvPr/>
            </p:nvSpPr>
            <p:spPr>
              <a:xfrm>
                <a:off x="7731814" y="5064639"/>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2</m:t>
                          </m:r>
                          <m:r>
                            <a:rPr lang="nb-NO" i="1">
                              <a:solidFill>
                                <a:srgbClr val="FF0000"/>
                              </a:solidFill>
                              <a:latin typeface="Cambria Math" panose="02040503050406030204" pitchFamily="18" charset="0"/>
                            </a:rPr>
                            <m:t>]</m:t>
                          </m:r>
                        </m:sup>
                      </m:sSup>
                      <m:r>
                        <a:rPr lang="nb-NO" b="0" i="1" smtClean="0">
                          <a:latin typeface="Cambria Math" panose="02040503050406030204" pitchFamily="18" charset="0"/>
                        </a:rPr>
                        <m:t>)</m:t>
                      </m:r>
                    </m:oMath>
                  </m:oMathPara>
                </a14:m>
                <a:endParaRPr lang="en-NO" dirty="0"/>
              </a:p>
            </p:txBody>
          </p:sp>
        </mc:Choice>
        <mc:Fallback xmlns="">
          <p:sp>
            <p:nvSpPr>
              <p:cNvPr id="44" name="TextBox 43">
                <a:extLst>
                  <a:ext uri="{FF2B5EF4-FFF2-40B4-BE49-F238E27FC236}">
                    <a16:creationId xmlns:a16="http://schemas.microsoft.com/office/drawing/2014/main" id="{A9D6CD36-D1D7-689D-E6F1-8B4685929A29}"/>
                  </a:ext>
                </a:extLst>
              </p:cNvPr>
              <p:cNvSpPr txBox="1">
                <a:spLocks noRot="1" noChangeAspect="1" noMove="1" noResize="1" noEditPoints="1" noAdjustHandles="1" noChangeArrowheads="1" noChangeShapeType="1" noTextEdit="1"/>
              </p:cNvSpPr>
              <p:nvPr/>
            </p:nvSpPr>
            <p:spPr>
              <a:xfrm>
                <a:off x="7731814" y="5064639"/>
                <a:ext cx="860396" cy="381130"/>
              </a:xfrm>
              <a:prstGeom prst="rect">
                <a:avLst/>
              </a:prstGeom>
              <a:blipFill>
                <a:blip r:embed="rId12"/>
                <a:stretch>
                  <a:fillRect r="-8696" b="-16129"/>
                </a:stretch>
              </a:blipFill>
            </p:spPr>
            <p:txBody>
              <a:bodyPr/>
              <a:lstStyle/>
              <a:p>
                <a:r>
                  <a:rPr lang="en-NO">
                    <a:noFill/>
                  </a:rPr>
                  <a:t> </a:t>
                </a:r>
              </a:p>
            </p:txBody>
          </p:sp>
        </mc:Fallback>
      </mc:AlternateContent>
      <p:sp>
        <p:nvSpPr>
          <p:cNvPr id="45" name="Freeform 44">
            <a:extLst>
              <a:ext uri="{FF2B5EF4-FFF2-40B4-BE49-F238E27FC236}">
                <a16:creationId xmlns:a16="http://schemas.microsoft.com/office/drawing/2014/main" id="{3A4820C4-8239-414E-43A1-0A3789B4C5DB}"/>
              </a:ext>
            </a:extLst>
          </p:cNvPr>
          <p:cNvSpPr/>
          <p:nvPr/>
        </p:nvSpPr>
        <p:spPr>
          <a:xfrm>
            <a:off x="9163867" y="4785531"/>
            <a:ext cx="1378628" cy="1482748"/>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alpha val="1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6" name="Straight Connector 45">
            <a:extLst>
              <a:ext uri="{FF2B5EF4-FFF2-40B4-BE49-F238E27FC236}">
                <a16:creationId xmlns:a16="http://schemas.microsoft.com/office/drawing/2014/main" id="{68119789-8C48-99C2-A5B0-E8DF00B9AE2B}"/>
              </a:ext>
            </a:extLst>
          </p:cNvPr>
          <p:cNvCxnSpPr>
            <a:cxnSpLocks/>
            <a:stCxn id="45" idx="2"/>
            <a:endCxn id="38" idx="0"/>
          </p:cNvCxnSpPr>
          <p:nvPr/>
        </p:nvCxnSpPr>
        <p:spPr>
          <a:xfrm flipH="1">
            <a:off x="9868647" y="4785708"/>
            <a:ext cx="3021" cy="155488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18D47B3-F79B-A41E-CF9D-DCB74A649859}"/>
                  </a:ext>
                </a:extLst>
              </p:cNvPr>
              <p:cNvSpPr txBox="1"/>
              <p:nvPr/>
            </p:nvSpPr>
            <p:spPr>
              <a:xfrm>
                <a:off x="11677462" y="5347706"/>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47" name="TextBox 46">
                <a:extLst>
                  <a:ext uri="{FF2B5EF4-FFF2-40B4-BE49-F238E27FC236}">
                    <a16:creationId xmlns:a16="http://schemas.microsoft.com/office/drawing/2014/main" id="{618D47B3-F79B-A41E-CF9D-DCB74A649859}"/>
                  </a:ext>
                </a:extLst>
              </p:cNvPr>
              <p:cNvSpPr txBox="1">
                <a:spLocks noRot="1" noChangeAspect="1" noMove="1" noResize="1" noEditPoints="1" noAdjustHandles="1" noChangeArrowheads="1" noChangeShapeType="1" noTextEdit="1"/>
              </p:cNvSpPr>
              <p:nvPr/>
            </p:nvSpPr>
            <p:spPr>
              <a:xfrm>
                <a:off x="11677462" y="5347706"/>
                <a:ext cx="368691" cy="430887"/>
              </a:xfrm>
              <a:prstGeom prst="rect">
                <a:avLst/>
              </a:prstGeom>
              <a:blipFill>
                <a:blip r:embed="rId13"/>
                <a:stretch>
                  <a:fillRect/>
                </a:stretch>
              </a:blipFill>
            </p:spPr>
            <p:txBody>
              <a:bodyPr/>
              <a:lstStyle/>
              <a:p>
                <a:r>
                  <a:rPr lang="en-NO">
                    <a:noFill/>
                  </a:rPr>
                  <a:t> </a:t>
                </a:r>
              </a:p>
            </p:txBody>
          </p:sp>
        </mc:Fallback>
      </mc:AlternateContent>
      <p:sp>
        <p:nvSpPr>
          <p:cNvPr id="48" name="Rectangle 47">
            <a:extLst>
              <a:ext uri="{FF2B5EF4-FFF2-40B4-BE49-F238E27FC236}">
                <a16:creationId xmlns:a16="http://schemas.microsoft.com/office/drawing/2014/main" id="{E490B11C-A4B0-D134-FBC1-6724755A21A6}"/>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9" name="Graphic 48" descr="Kitten with solid fill">
            <a:extLst>
              <a:ext uri="{FF2B5EF4-FFF2-40B4-BE49-F238E27FC236}">
                <a16:creationId xmlns:a16="http://schemas.microsoft.com/office/drawing/2014/main" id="{ED0E0543-AA59-B8C6-ABDF-47F4E8EE9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50" name="Rectangle 49">
            <a:extLst>
              <a:ext uri="{FF2B5EF4-FFF2-40B4-BE49-F238E27FC236}">
                <a16:creationId xmlns:a16="http://schemas.microsoft.com/office/drawing/2014/main" id="{24D1494B-7E97-3B46-8B45-E10B05664E3A}"/>
              </a:ext>
            </a:extLst>
          </p:cNvPr>
          <p:cNvSpPr/>
          <p:nvPr/>
        </p:nvSpPr>
        <p:spPr>
          <a:xfrm>
            <a:off x="7816340" y="148489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5" name="TextBox 54">
            <a:extLst>
              <a:ext uri="{FF2B5EF4-FFF2-40B4-BE49-F238E27FC236}">
                <a16:creationId xmlns:a16="http://schemas.microsoft.com/office/drawing/2014/main" id="{EB5E8D12-935B-597F-12A7-59484D560DC3}"/>
              </a:ext>
            </a:extLst>
          </p:cNvPr>
          <p:cNvSpPr txBox="1"/>
          <p:nvPr/>
        </p:nvSpPr>
        <p:spPr>
          <a:xfrm>
            <a:off x="4403847" y="183623"/>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58" name="TextBox 57">
            <a:extLst>
              <a:ext uri="{FF2B5EF4-FFF2-40B4-BE49-F238E27FC236}">
                <a16:creationId xmlns:a16="http://schemas.microsoft.com/office/drawing/2014/main" id="{15212AD2-C473-2872-688F-5D6749346283}"/>
              </a:ext>
            </a:extLst>
          </p:cNvPr>
          <p:cNvSpPr txBox="1"/>
          <p:nvPr/>
        </p:nvSpPr>
        <p:spPr>
          <a:xfrm>
            <a:off x="8401287" y="3066292"/>
            <a:ext cx="650471" cy="261610"/>
          </a:xfrm>
          <a:prstGeom prst="rect">
            <a:avLst/>
          </a:prstGeom>
          <a:noFill/>
        </p:spPr>
        <p:txBody>
          <a:bodyPr wrap="square">
            <a:spAutoFit/>
          </a:bodyPr>
          <a:lstStyle/>
          <a:p>
            <a:r>
              <a:rPr lang="en-NO" sz="1100" dirty="0">
                <a:latin typeface="Times New Roman" panose="02020603050405020304" pitchFamily="18" charset="0"/>
                <a:cs typeface="Times New Roman" panose="02020603050405020304" pitchFamily="18" charset="0"/>
              </a:rPr>
              <a:t>Cat</a:t>
            </a:r>
            <a:endParaRPr lang="en-NO" sz="1100" dirty="0"/>
          </a:p>
        </p:txBody>
      </p:sp>
      <p:sp>
        <p:nvSpPr>
          <p:cNvPr id="60" name="TextBox 59">
            <a:extLst>
              <a:ext uri="{FF2B5EF4-FFF2-40B4-BE49-F238E27FC236}">
                <a16:creationId xmlns:a16="http://schemas.microsoft.com/office/drawing/2014/main" id="{2358DA65-81B4-7111-AABA-A9CF0FEC7F6D}"/>
              </a:ext>
            </a:extLst>
          </p:cNvPr>
          <p:cNvSpPr txBox="1"/>
          <p:nvPr/>
        </p:nvSpPr>
        <p:spPr>
          <a:xfrm>
            <a:off x="7827797" y="3622463"/>
            <a:ext cx="650471" cy="400110"/>
          </a:xfrm>
          <a:prstGeom prst="rect">
            <a:avLst/>
          </a:prstGeom>
          <a:noFill/>
        </p:spPr>
        <p:txBody>
          <a:bodyPr wrap="square">
            <a:spAutoFit/>
          </a:bodyPr>
          <a:lstStyle/>
          <a:p>
            <a:r>
              <a:rPr lang="en-NO" sz="2000" dirty="0">
                <a:latin typeface="Times New Roman" panose="02020603050405020304" pitchFamily="18" charset="0"/>
                <a:cs typeface="Times New Roman" panose="02020603050405020304" pitchFamily="18" charset="0"/>
              </a:rPr>
              <a:t>Dog</a:t>
            </a:r>
            <a:endParaRPr lang="en-NO" sz="2000" dirty="0"/>
          </a:p>
        </p:txBody>
      </p:sp>
      <p:sp>
        <p:nvSpPr>
          <p:cNvPr id="12" name="Freeform 11">
            <a:extLst>
              <a:ext uri="{FF2B5EF4-FFF2-40B4-BE49-F238E27FC236}">
                <a16:creationId xmlns:a16="http://schemas.microsoft.com/office/drawing/2014/main" id="{53D40108-222F-8380-AFB5-CB2C12D60F4C}"/>
              </a:ext>
            </a:extLst>
          </p:cNvPr>
          <p:cNvSpPr/>
          <p:nvPr/>
        </p:nvSpPr>
        <p:spPr>
          <a:xfrm>
            <a:off x="5140171" y="5048043"/>
            <a:ext cx="2317072" cy="1201836"/>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alpha val="1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780063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4"/>
                <a:stretch>
                  <a:fillRect/>
                </a:stretch>
              </a:blipFill>
            </p:spPr>
            <p:txBody>
              <a:bodyPr/>
              <a:lstStyle/>
              <a:p>
                <a:r>
                  <a:rPr lang="en-NO">
                    <a:noFill/>
                  </a:rPr>
                  <a:t> </a:t>
                </a:r>
              </a:p>
            </p:txBody>
          </p:sp>
        </mc:Fallback>
      </mc:AlternateContent>
      <p:sp>
        <p:nvSpPr>
          <p:cNvPr id="3" name="Rectangle 2">
            <a:extLst>
              <a:ext uri="{FF2B5EF4-FFF2-40B4-BE49-F238E27FC236}">
                <a16:creationId xmlns:a16="http://schemas.microsoft.com/office/drawing/2014/main" id="{FC0E119F-ED9E-2032-A074-C6F7E34DD781}"/>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Kitten with solid fill">
            <a:extLst>
              <a:ext uri="{FF2B5EF4-FFF2-40B4-BE49-F238E27FC236}">
                <a16:creationId xmlns:a16="http://schemas.microsoft.com/office/drawing/2014/main" id="{39107894-D03C-5F8E-7EF5-144FA73AE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CA97B9BE-D434-E4BE-076B-41EDF658F070}"/>
              </a:ext>
            </a:extLst>
          </p:cNvPr>
          <p:cNvSpPr/>
          <p:nvPr/>
        </p:nvSpPr>
        <p:spPr>
          <a:xfrm>
            <a:off x="433224" y="1909836"/>
            <a:ext cx="997527" cy="952018"/>
          </a:xfrm>
          <a:prstGeom prst="rect">
            <a:avLst/>
          </a:prstGeom>
          <a:blipFill dpi="0" rotWithShape="1">
            <a:blip r:embed="rId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Connector 18">
            <a:extLst>
              <a:ext uri="{FF2B5EF4-FFF2-40B4-BE49-F238E27FC236}">
                <a16:creationId xmlns:a16="http://schemas.microsoft.com/office/drawing/2014/main" id="{33134BAB-B893-0F48-E6B3-676692EC998B}"/>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E1A2BF-6CF4-3AED-BBF9-ADDEE4179CE1}"/>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30EADB-47F0-2E4A-1B4A-828883E2A92D}"/>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3D4295-2E62-FA61-ED0A-66277ADEFBF3}"/>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AC8A99-34C5-E015-718F-533ED050E089}"/>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59577D2-9E20-E622-64F5-7987871C8533}"/>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ED1B4563-398F-6B6C-53B8-AEA91F30F35B}"/>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9" name="Straight Connector 38">
            <a:extLst>
              <a:ext uri="{FF2B5EF4-FFF2-40B4-BE49-F238E27FC236}">
                <a16:creationId xmlns:a16="http://schemas.microsoft.com/office/drawing/2014/main" id="{B7B9A476-C588-73C4-EFA4-8FA0DF5DDF26}"/>
              </a:ext>
            </a:extLst>
          </p:cNvPr>
          <p:cNvCxnSpPr>
            <a:cxnSpLocks/>
            <a:endCxn id="37"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2969FB-38D9-2899-6130-AF58E22EAC3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F2534E-177D-821B-1624-7ED432B304FE}"/>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513A34E9-5588-F97B-6622-D19A6EBD2258}"/>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7" name="Oval 56">
            <a:extLst>
              <a:ext uri="{FF2B5EF4-FFF2-40B4-BE49-F238E27FC236}">
                <a16:creationId xmlns:a16="http://schemas.microsoft.com/office/drawing/2014/main" id="{D6A38910-E2C6-00AC-3E04-088653AF5B0C}"/>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Oval 58">
            <a:extLst>
              <a:ext uri="{FF2B5EF4-FFF2-40B4-BE49-F238E27FC236}">
                <a16:creationId xmlns:a16="http://schemas.microsoft.com/office/drawing/2014/main" id="{097759C1-C433-ABCE-957B-7966C11C2B29}"/>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D0120F31-8B51-ECA1-6B69-D9BB92B1B3B1}"/>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EF244C9-3095-70F0-CA59-0E23EEB7D5EE}"/>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rgbClr val="FF0000"/>
                                  </a:solidFill>
                                  <a:latin typeface="Cambria Math" panose="02040503050406030204" pitchFamily="18" charset="0"/>
                                </a:rPr>
                              </m:ctrlPr>
                            </m:mPr>
                            <m:mr>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[1]</m:t>
                                    </m:r>
                                  </m:sup>
                                </m:sSup>
                              </m:e>
                              <m:e>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[2]</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[3]</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23" name="TextBox 22">
                <a:extLst>
                  <a:ext uri="{FF2B5EF4-FFF2-40B4-BE49-F238E27FC236}">
                    <a16:creationId xmlns:a16="http://schemas.microsoft.com/office/drawing/2014/main" id="{BEF244C9-3095-70F0-CA59-0E23EEB7D5EE}"/>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6"/>
                <a:stretch>
                  <a:fillRect b="-7895"/>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3449C5-D8DE-A816-EA37-7B8DAB721BF1}"/>
                  </a:ext>
                </a:extLst>
              </p:cNvPr>
              <p:cNvSpPr txBox="1"/>
              <p:nvPr/>
            </p:nvSpPr>
            <p:spPr>
              <a:xfrm>
                <a:off x="6099599" y="63221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oMath>
                  </m:oMathPara>
                </a14:m>
                <a:endParaRPr lang="en-NO" dirty="0"/>
              </a:p>
            </p:txBody>
          </p:sp>
        </mc:Choice>
        <mc:Fallback xmlns="">
          <p:sp>
            <p:nvSpPr>
              <p:cNvPr id="25" name="TextBox 24">
                <a:extLst>
                  <a:ext uri="{FF2B5EF4-FFF2-40B4-BE49-F238E27FC236}">
                    <a16:creationId xmlns:a16="http://schemas.microsoft.com/office/drawing/2014/main" id="{633449C5-D8DE-A816-EA37-7B8DAB721BF1}"/>
                  </a:ext>
                </a:extLst>
              </p:cNvPr>
              <p:cNvSpPr txBox="1">
                <a:spLocks noRot="1" noChangeAspect="1" noMove="1" noResize="1" noEditPoints="1" noAdjustHandles="1" noChangeArrowheads="1" noChangeShapeType="1" noTextEdit="1"/>
              </p:cNvSpPr>
              <p:nvPr/>
            </p:nvSpPr>
            <p:spPr>
              <a:xfrm>
                <a:off x="6099599" y="6322192"/>
                <a:ext cx="466259" cy="381130"/>
              </a:xfrm>
              <a:prstGeom prst="rect">
                <a:avLst/>
              </a:prstGeom>
              <a:blipFill>
                <a:blip r:embed="rId7"/>
                <a:stretch>
                  <a:fillRect r="-24324"/>
                </a:stretch>
              </a:blipFill>
            </p:spPr>
            <p:txBody>
              <a:bodyPr/>
              <a:lstStyle/>
              <a:p>
                <a:r>
                  <a:rPr lang="en-NO">
                    <a:noFill/>
                  </a:rPr>
                  <a:t> </a:t>
                </a:r>
              </a:p>
            </p:txBody>
          </p:sp>
        </mc:Fallback>
      </mc:AlternateContent>
      <p:cxnSp>
        <p:nvCxnSpPr>
          <p:cNvPr id="26" name="Straight Arrow Connector 25">
            <a:extLst>
              <a:ext uri="{FF2B5EF4-FFF2-40B4-BE49-F238E27FC236}">
                <a16:creationId xmlns:a16="http://schemas.microsoft.com/office/drawing/2014/main" id="{804362A5-CE4D-E5A7-4770-C27B92B1DC68}"/>
              </a:ext>
            </a:extLst>
          </p:cNvPr>
          <p:cNvCxnSpPr>
            <a:cxnSpLocks/>
          </p:cNvCxnSpPr>
          <p:nvPr/>
        </p:nvCxnSpPr>
        <p:spPr>
          <a:xfrm>
            <a:off x="5121945" y="62682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2FFCBB-E117-989A-5C76-307C1ED738A3}"/>
              </a:ext>
            </a:extLst>
          </p:cNvPr>
          <p:cNvCxnSpPr>
            <a:cxnSpLocks/>
          </p:cNvCxnSpPr>
          <p:nvPr/>
        </p:nvCxnSpPr>
        <p:spPr>
          <a:xfrm flipV="1">
            <a:off x="5121945" y="46093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B3D3D-A03B-180D-6156-7BBEF722AA3A}"/>
              </a:ext>
            </a:extLst>
          </p:cNvPr>
          <p:cNvCxnSpPr>
            <a:cxnSpLocks/>
            <a:stCxn id="22" idx="2"/>
            <a:endCxn id="25" idx="0"/>
          </p:cNvCxnSpPr>
          <p:nvPr/>
        </p:nvCxnSpPr>
        <p:spPr>
          <a:xfrm>
            <a:off x="6329779" y="5041571"/>
            <a:ext cx="2950" cy="128062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802DCB-1414-D109-9FE6-38F029228746}"/>
                  </a:ext>
                </a:extLst>
              </p:cNvPr>
              <p:cNvSpPr txBox="1"/>
              <p:nvPr/>
            </p:nvSpPr>
            <p:spPr>
              <a:xfrm>
                <a:off x="9635517" y="63405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[2]</m:t>
                          </m:r>
                        </m:sup>
                      </m:sSup>
                    </m:oMath>
                  </m:oMathPara>
                </a14:m>
                <a:endParaRPr lang="en-NO" dirty="0"/>
              </a:p>
            </p:txBody>
          </p:sp>
        </mc:Choice>
        <mc:Fallback xmlns="">
          <p:sp>
            <p:nvSpPr>
              <p:cNvPr id="38" name="TextBox 37">
                <a:extLst>
                  <a:ext uri="{FF2B5EF4-FFF2-40B4-BE49-F238E27FC236}">
                    <a16:creationId xmlns:a16="http://schemas.microsoft.com/office/drawing/2014/main" id="{89802DCB-1414-D109-9FE6-38F029228746}"/>
                  </a:ext>
                </a:extLst>
              </p:cNvPr>
              <p:cNvSpPr txBox="1">
                <a:spLocks noRot="1" noChangeAspect="1" noMove="1" noResize="1" noEditPoints="1" noAdjustHandles="1" noChangeArrowheads="1" noChangeShapeType="1" noTextEdit="1"/>
              </p:cNvSpPr>
              <p:nvPr/>
            </p:nvSpPr>
            <p:spPr>
              <a:xfrm>
                <a:off x="9635517" y="6340592"/>
                <a:ext cx="466259" cy="381130"/>
              </a:xfrm>
              <a:prstGeom prst="rect">
                <a:avLst/>
              </a:prstGeom>
              <a:blipFill>
                <a:blip r:embed="rId9"/>
                <a:stretch>
                  <a:fillRect r="-23684"/>
                </a:stretch>
              </a:blipFill>
            </p:spPr>
            <p:txBody>
              <a:bodyPr/>
              <a:lstStyle/>
              <a:p>
                <a:r>
                  <a:rPr lang="en-NO">
                    <a:noFill/>
                  </a:rPr>
                  <a:t> </a:t>
                </a:r>
              </a:p>
            </p:txBody>
          </p:sp>
        </mc:Fallback>
      </mc:AlternateContent>
      <p:cxnSp>
        <p:nvCxnSpPr>
          <p:cNvPr id="40" name="Straight Arrow Connector 39">
            <a:extLst>
              <a:ext uri="{FF2B5EF4-FFF2-40B4-BE49-F238E27FC236}">
                <a16:creationId xmlns:a16="http://schemas.microsoft.com/office/drawing/2014/main" id="{9C7C05BE-8092-F924-3B2D-9A0D27DD9745}"/>
              </a:ext>
            </a:extLst>
          </p:cNvPr>
          <p:cNvCxnSpPr>
            <a:cxnSpLocks/>
          </p:cNvCxnSpPr>
          <p:nvPr/>
        </p:nvCxnSpPr>
        <p:spPr>
          <a:xfrm>
            <a:off x="8657863" y="62866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6165FE6-FDA6-9046-2954-810D8478D084}"/>
              </a:ext>
            </a:extLst>
          </p:cNvPr>
          <p:cNvCxnSpPr>
            <a:cxnSpLocks/>
          </p:cNvCxnSpPr>
          <p:nvPr/>
        </p:nvCxnSpPr>
        <p:spPr>
          <a:xfrm flipV="1">
            <a:off x="8657863" y="46277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8119789-8C48-99C2-A5B0-E8DF00B9AE2B}"/>
              </a:ext>
            </a:extLst>
          </p:cNvPr>
          <p:cNvCxnSpPr>
            <a:cxnSpLocks/>
            <a:endCxn id="38" idx="0"/>
          </p:cNvCxnSpPr>
          <p:nvPr/>
        </p:nvCxnSpPr>
        <p:spPr>
          <a:xfrm flipH="1">
            <a:off x="9868647" y="4785708"/>
            <a:ext cx="3021" cy="155488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18D47B3-F79B-A41E-CF9D-DCB74A649859}"/>
                  </a:ext>
                </a:extLst>
              </p:cNvPr>
              <p:cNvSpPr txBox="1"/>
              <p:nvPr/>
            </p:nvSpPr>
            <p:spPr>
              <a:xfrm>
                <a:off x="11677462" y="5347706"/>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47" name="TextBox 46">
                <a:extLst>
                  <a:ext uri="{FF2B5EF4-FFF2-40B4-BE49-F238E27FC236}">
                    <a16:creationId xmlns:a16="http://schemas.microsoft.com/office/drawing/2014/main" id="{618D47B3-F79B-A41E-CF9D-DCB74A649859}"/>
                  </a:ext>
                </a:extLst>
              </p:cNvPr>
              <p:cNvSpPr txBox="1">
                <a:spLocks noRot="1" noChangeAspect="1" noMove="1" noResize="1" noEditPoints="1" noAdjustHandles="1" noChangeArrowheads="1" noChangeShapeType="1" noTextEdit="1"/>
              </p:cNvSpPr>
              <p:nvPr/>
            </p:nvSpPr>
            <p:spPr>
              <a:xfrm>
                <a:off x="11677462" y="5347706"/>
                <a:ext cx="368691" cy="430887"/>
              </a:xfrm>
              <a:prstGeom prst="rect">
                <a:avLst/>
              </a:prstGeom>
              <a:blipFill>
                <a:blip r:embed="rId11"/>
                <a:stretch>
                  <a:fillRect/>
                </a:stretch>
              </a:blipFill>
            </p:spPr>
            <p:txBody>
              <a:bodyPr/>
              <a:lstStyle/>
              <a:p>
                <a:r>
                  <a:rPr lang="en-NO">
                    <a:noFill/>
                  </a:rPr>
                  <a:t> </a:t>
                </a:r>
              </a:p>
            </p:txBody>
          </p:sp>
        </mc:Fallback>
      </mc:AlternateContent>
      <p:sp>
        <p:nvSpPr>
          <p:cNvPr id="48" name="Rectangle 47">
            <a:extLst>
              <a:ext uri="{FF2B5EF4-FFF2-40B4-BE49-F238E27FC236}">
                <a16:creationId xmlns:a16="http://schemas.microsoft.com/office/drawing/2014/main" id="{E490B11C-A4B0-D134-FBC1-6724755A21A6}"/>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9" name="Graphic 48" descr="Kitten with solid fill">
            <a:extLst>
              <a:ext uri="{FF2B5EF4-FFF2-40B4-BE49-F238E27FC236}">
                <a16:creationId xmlns:a16="http://schemas.microsoft.com/office/drawing/2014/main" id="{ED0E0543-AA59-B8C6-ABDF-47F4E8EE9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50" name="Rectangle 49">
            <a:extLst>
              <a:ext uri="{FF2B5EF4-FFF2-40B4-BE49-F238E27FC236}">
                <a16:creationId xmlns:a16="http://schemas.microsoft.com/office/drawing/2014/main" id="{24D1494B-7E97-3B46-8B45-E10B05664E3A}"/>
              </a:ext>
            </a:extLst>
          </p:cNvPr>
          <p:cNvSpPr/>
          <p:nvPr/>
        </p:nvSpPr>
        <p:spPr>
          <a:xfrm>
            <a:off x="7816340" y="1484896"/>
            <a:ext cx="997527" cy="952018"/>
          </a:xfrm>
          <a:prstGeom prst="rect">
            <a:avLst/>
          </a:prstGeom>
          <a:blipFill dpi="0" rotWithShape="1">
            <a:blip r:embed="rId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8" name="TextBox 57">
            <a:extLst>
              <a:ext uri="{FF2B5EF4-FFF2-40B4-BE49-F238E27FC236}">
                <a16:creationId xmlns:a16="http://schemas.microsoft.com/office/drawing/2014/main" id="{15212AD2-C473-2872-688F-5D6749346283}"/>
              </a:ext>
            </a:extLst>
          </p:cNvPr>
          <p:cNvSpPr txBox="1"/>
          <p:nvPr/>
        </p:nvSpPr>
        <p:spPr>
          <a:xfrm>
            <a:off x="8401287" y="3066292"/>
            <a:ext cx="650471" cy="261610"/>
          </a:xfrm>
          <a:prstGeom prst="rect">
            <a:avLst/>
          </a:prstGeom>
          <a:noFill/>
        </p:spPr>
        <p:txBody>
          <a:bodyPr wrap="square">
            <a:spAutoFit/>
          </a:bodyPr>
          <a:lstStyle/>
          <a:p>
            <a:r>
              <a:rPr lang="en-NO" sz="1100" dirty="0">
                <a:latin typeface="Times New Roman" panose="02020603050405020304" pitchFamily="18" charset="0"/>
                <a:cs typeface="Times New Roman" panose="02020603050405020304" pitchFamily="18" charset="0"/>
              </a:rPr>
              <a:t>Cat</a:t>
            </a:r>
            <a:endParaRPr lang="en-NO" sz="1100" dirty="0"/>
          </a:p>
        </p:txBody>
      </p:sp>
      <p:sp>
        <p:nvSpPr>
          <p:cNvPr id="60" name="TextBox 59">
            <a:extLst>
              <a:ext uri="{FF2B5EF4-FFF2-40B4-BE49-F238E27FC236}">
                <a16:creationId xmlns:a16="http://schemas.microsoft.com/office/drawing/2014/main" id="{2358DA65-81B4-7111-AABA-A9CF0FEC7F6D}"/>
              </a:ext>
            </a:extLst>
          </p:cNvPr>
          <p:cNvSpPr txBox="1"/>
          <p:nvPr/>
        </p:nvSpPr>
        <p:spPr>
          <a:xfrm>
            <a:off x="7827797" y="3622463"/>
            <a:ext cx="650471" cy="400110"/>
          </a:xfrm>
          <a:prstGeom prst="rect">
            <a:avLst/>
          </a:prstGeom>
          <a:noFill/>
        </p:spPr>
        <p:txBody>
          <a:bodyPr wrap="square">
            <a:spAutoFit/>
          </a:bodyPr>
          <a:lstStyle/>
          <a:p>
            <a:r>
              <a:rPr lang="en-NO" sz="2000" dirty="0">
                <a:latin typeface="Times New Roman" panose="02020603050405020304" pitchFamily="18" charset="0"/>
                <a:cs typeface="Times New Roman" panose="02020603050405020304" pitchFamily="18" charset="0"/>
              </a:rPr>
              <a:t>Dog</a:t>
            </a:r>
            <a:endParaRPr lang="en-NO" sz="2000" dirty="0"/>
          </a:p>
        </p:txBody>
      </p:sp>
      <p:sp>
        <p:nvSpPr>
          <p:cNvPr id="2" name="TextBox 1">
            <a:extLst>
              <a:ext uri="{FF2B5EF4-FFF2-40B4-BE49-F238E27FC236}">
                <a16:creationId xmlns:a16="http://schemas.microsoft.com/office/drawing/2014/main" id="{5253E416-65DC-0921-7E6F-F2039C1F0DA4}"/>
              </a:ext>
            </a:extLst>
          </p:cNvPr>
          <p:cNvSpPr txBox="1"/>
          <p:nvPr/>
        </p:nvSpPr>
        <p:spPr>
          <a:xfrm>
            <a:off x="4690676" y="164016"/>
            <a:ext cx="2473754"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stochastic NN</a:t>
            </a:r>
          </a:p>
        </p:txBody>
      </p:sp>
      <p:sp>
        <p:nvSpPr>
          <p:cNvPr id="13" name="Freeform 12">
            <a:extLst>
              <a:ext uri="{FF2B5EF4-FFF2-40B4-BE49-F238E27FC236}">
                <a16:creationId xmlns:a16="http://schemas.microsoft.com/office/drawing/2014/main" id="{0BEADB35-2E80-A8B4-2117-1142359492E0}"/>
              </a:ext>
            </a:extLst>
          </p:cNvPr>
          <p:cNvSpPr/>
          <p:nvPr/>
        </p:nvSpPr>
        <p:spPr>
          <a:xfrm>
            <a:off x="9163867" y="4785531"/>
            <a:ext cx="1378628" cy="1482748"/>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0C4A04-558F-674E-DE4D-94FF22E44261}"/>
                  </a:ext>
                </a:extLst>
              </p:cNvPr>
              <p:cNvSpPr txBox="1"/>
              <p:nvPr/>
            </p:nvSpPr>
            <p:spPr>
              <a:xfrm>
                <a:off x="4233085" y="5069460"/>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r>
                        <a:rPr lang="nb-NO" b="0" i="1" smtClean="0">
                          <a:latin typeface="Cambria Math" panose="02040503050406030204" pitchFamily="18" charset="0"/>
                        </a:rPr>
                        <m:t>)</m:t>
                      </m:r>
                    </m:oMath>
                  </m:oMathPara>
                </a14:m>
                <a:endParaRPr lang="en-NO" dirty="0"/>
              </a:p>
            </p:txBody>
          </p:sp>
        </mc:Choice>
        <mc:Fallback xmlns="">
          <p:sp>
            <p:nvSpPr>
              <p:cNvPr id="17" name="TextBox 16">
                <a:extLst>
                  <a:ext uri="{FF2B5EF4-FFF2-40B4-BE49-F238E27FC236}">
                    <a16:creationId xmlns:a16="http://schemas.microsoft.com/office/drawing/2014/main" id="{F20C4A04-558F-674E-DE4D-94FF22E44261}"/>
                  </a:ext>
                </a:extLst>
              </p:cNvPr>
              <p:cNvSpPr txBox="1">
                <a:spLocks noRot="1" noChangeAspect="1" noMove="1" noResize="1" noEditPoints="1" noAdjustHandles="1" noChangeArrowheads="1" noChangeShapeType="1" noTextEdit="1"/>
              </p:cNvSpPr>
              <p:nvPr/>
            </p:nvSpPr>
            <p:spPr>
              <a:xfrm>
                <a:off x="4233085" y="5069460"/>
                <a:ext cx="860396" cy="381130"/>
              </a:xfrm>
              <a:prstGeom prst="rect">
                <a:avLst/>
              </a:prstGeom>
              <a:blipFill>
                <a:blip r:embed="rId12"/>
                <a:stretch>
                  <a:fillRect r="-7246"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1BAE55-4AFF-C79E-5400-12F2D7172BE6}"/>
                  </a:ext>
                </a:extLst>
              </p:cNvPr>
              <p:cNvSpPr txBox="1"/>
              <p:nvPr/>
            </p:nvSpPr>
            <p:spPr>
              <a:xfrm>
                <a:off x="7731814" y="5064639"/>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2</m:t>
                          </m:r>
                          <m:r>
                            <a:rPr lang="nb-NO" i="1">
                              <a:solidFill>
                                <a:srgbClr val="FF0000"/>
                              </a:solidFill>
                              <a:latin typeface="Cambria Math" panose="02040503050406030204" pitchFamily="18" charset="0"/>
                            </a:rPr>
                            <m:t>]</m:t>
                          </m:r>
                        </m:sup>
                      </m:sSup>
                      <m:r>
                        <a:rPr lang="nb-NO" b="0" i="1" smtClean="0">
                          <a:latin typeface="Cambria Math" panose="02040503050406030204" pitchFamily="18" charset="0"/>
                        </a:rPr>
                        <m:t>)</m:t>
                      </m:r>
                    </m:oMath>
                  </m:oMathPara>
                </a14:m>
                <a:endParaRPr lang="en-NO" dirty="0"/>
              </a:p>
            </p:txBody>
          </p:sp>
        </mc:Choice>
        <mc:Fallback xmlns="">
          <p:sp>
            <p:nvSpPr>
              <p:cNvPr id="18" name="TextBox 17">
                <a:extLst>
                  <a:ext uri="{FF2B5EF4-FFF2-40B4-BE49-F238E27FC236}">
                    <a16:creationId xmlns:a16="http://schemas.microsoft.com/office/drawing/2014/main" id="{811BAE55-4AFF-C79E-5400-12F2D7172BE6}"/>
                  </a:ext>
                </a:extLst>
              </p:cNvPr>
              <p:cNvSpPr txBox="1">
                <a:spLocks noRot="1" noChangeAspect="1" noMove="1" noResize="1" noEditPoints="1" noAdjustHandles="1" noChangeArrowheads="1" noChangeShapeType="1" noTextEdit="1"/>
              </p:cNvSpPr>
              <p:nvPr/>
            </p:nvSpPr>
            <p:spPr>
              <a:xfrm>
                <a:off x="7731814" y="5064639"/>
                <a:ext cx="860396" cy="381130"/>
              </a:xfrm>
              <a:prstGeom prst="rect">
                <a:avLst/>
              </a:prstGeom>
              <a:blipFill>
                <a:blip r:embed="rId13"/>
                <a:stretch>
                  <a:fillRect r="-8696" b="-16129"/>
                </a:stretch>
              </a:blipFill>
            </p:spPr>
            <p:txBody>
              <a:bodyPr/>
              <a:lstStyle/>
              <a:p>
                <a:r>
                  <a:rPr lang="en-NO">
                    <a:noFill/>
                  </a:rPr>
                  <a:t> </a:t>
                </a:r>
              </a:p>
            </p:txBody>
          </p:sp>
        </mc:Fallback>
      </mc:AlternateContent>
      <p:sp>
        <p:nvSpPr>
          <p:cNvPr id="22" name="Freeform 21">
            <a:extLst>
              <a:ext uri="{FF2B5EF4-FFF2-40B4-BE49-F238E27FC236}">
                <a16:creationId xmlns:a16="http://schemas.microsoft.com/office/drawing/2014/main" id="{13B73494-46EC-3B69-4A4F-1101A5ACBDBC}"/>
              </a:ext>
            </a:extLst>
          </p:cNvPr>
          <p:cNvSpPr/>
          <p:nvPr/>
        </p:nvSpPr>
        <p:spPr>
          <a:xfrm>
            <a:off x="5140171" y="5041427"/>
            <a:ext cx="2317072" cy="1208451"/>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406128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2214514"/>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376905" cy="253916"/>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8"/>
                <a:stretch>
                  <a:fillRect/>
                </a:stretch>
              </a:blipFill>
            </p:spPr>
            <p:txBody>
              <a:bodyPr/>
              <a:lstStyle/>
              <a:p>
                <a:r>
                  <a:rPr lang="en-NO">
                    <a:noFill/>
                  </a:rPr>
                  <a:t> </a:t>
                </a:r>
              </a:p>
            </p:txBody>
          </p:sp>
        </mc:Fallback>
      </mc:AlternateContent>
      <p:cxnSp>
        <p:nvCxnSpPr>
          <p:cNvPr id="19" name="Straight Connector 18">
            <a:extLst>
              <a:ext uri="{FF2B5EF4-FFF2-40B4-BE49-F238E27FC236}">
                <a16:creationId xmlns:a16="http://schemas.microsoft.com/office/drawing/2014/main" id="{33134BAB-B893-0F48-E6B3-676692EC998B}"/>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E1A2BF-6CF4-3AED-BBF9-ADDEE4179CE1}"/>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30EADB-47F0-2E4A-1B4A-828883E2A92D}"/>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3D4295-2E62-FA61-ED0A-66277ADEFBF3}"/>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AC8A99-34C5-E015-718F-533ED050E089}"/>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59577D2-9E20-E622-64F5-7987871C8533}"/>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ED1B4563-398F-6B6C-53B8-AEA91F30F35B}"/>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9" name="Straight Connector 38">
            <a:extLst>
              <a:ext uri="{FF2B5EF4-FFF2-40B4-BE49-F238E27FC236}">
                <a16:creationId xmlns:a16="http://schemas.microsoft.com/office/drawing/2014/main" id="{B7B9A476-C588-73C4-EFA4-8FA0DF5DDF26}"/>
              </a:ext>
            </a:extLst>
          </p:cNvPr>
          <p:cNvCxnSpPr>
            <a:cxnSpLocks/>
            <a:endCxn id="37"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2969FB-38D9-2899-6130-AF58E22EAC3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F2534E-177D-821B-1624-7ED432B304FE}"/>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513A34E9-5588-F97B-6622-D19A6EBD2258}"/>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7" name="Oval 56">
            <a:extLst>
              <a:ext uri="{FF2B5EF4-FFF2-40B4-BE49-F238E27FC236}">
                <a16:creationId xmlns:a16="http://schemas.microsoft.com/office/drawing/2014/main" id="{D6A38910-E2C6-00AC-3E04-088653AF5B0C}"/>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Oval 58">
            <a:extLst>
              <a:ext uri="{FF2B5EF4-FFF2-40B4-BE49-F238E27FC236}">
                <a16:creationId xmlns:a16="http://schemas.microsoft.com/office/drawing/2014/main" id="{097759C1-C433-ABCE-957B-7966C11C2B29}"/>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6" name="TextBox 45">
            <a:extLst>
              <a:ext uri="{FF2B5EF4-FFF2-40B4-BE49-F238E27FC236}">
                <a16:creationId xmlns:a16="http://schemas.microsoft.com/office/drawing/2014/main" id="{98F83241-C39C-D858-5DB2-0FD3FA1E0BBC}"/>
              </a:ext>
            </a:extLst>
          </p:cNvPr>
          <p:cNvSpPr txBox="1"/>
          <p:nvPr/>
        </p:nvSpPr>
        <p:spPr>
          <a:xfrm>
            <a:off x="8401287" y="2949747"/>
            <a:ext cx="650471" cy="461665"/>
          </a:xfrm>
          <a:prstGeom prst="rect">
            <a:avLst/>
          </a:prstGeom>
          <a:noFill/>
        </p:spPr>
        <p:txBody>
          <a:bodyPr wrap="square">
            <a:spAutoFit/>
          </a:bodyPr>
          <a:lstStyle/>
          <a:p>
            <a:r>
              <a:rPr lang="en-NO" sz="2400" dirty="0">
                <a:latin typeface="Times New Roman" panose="02020603050405020304" pitchFamily="18" charset="0"/>
                <a:cs typeface="Times New Roman" panose="02020603050405020304" pitchFamily="18" charset="0"/>
              </a:rPr>
              <a:t>Cat</a:t>
            </a:r>
            <a:endParaRPr lang="en-NO" sz="2400" dirty="0"/>
          </a:p>
        </p:txBody>
      </p:sp>
      <p:sp>
        <p:nvSpPr>
          <p:cNvPr id="47" name="TextBox 46">
            <a:extLst>
              <a:ext uri="{FF2B5EF4-FFF2-40B4-BE49-F238E27FC236}">
                <a16:creationId xmlns:a16="http://schemas.microsoft.com/office/drawing/2014/main" id="{FCB2AD76-61BF-151A-EE0C-FBC02BF5A85B}"/>
              </a:ext>
            </a:extLst>
          </p:cNvPr>
          <p:cNvSpPr txBox="1"/>
          <p:nvPr/>
        </p:nvSpPr>
        <p:spPr>
          <a:xfrm>
            <a:off x="7827797" y="3703148"/>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sp>
        <p:nvSpPr>
          <p:cNvPr id="2" name="Rectangle 1">
            <a:extLst>
              <a:ext uri="{FF2B5EF4-FFF2-40B4-BE49-F238E27FC236}">
                <a16:creationId xmlns:a16="http://schemas.microsoft.com/office/drawing/2014/main" id="{076E388A-ED4A-91CE-5475-0FDFFD00604E}"/>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 name="Graphic 2" descr="Kitten with solid fill">
            <a:extLst>
              <a:ext uri="{FF2B5EF4-FFF2-40B4-BE49-F238E27FC236}">
                <a16:creationId xmlns:a16="http://schemas.microsoft.com/office/drawing/2014/main" id="{A806D95E-4910-824F-8C42-FE4F8A7F1E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13" name="Rectangle 12">
            <a:extLst>
              <a:ext uri="{FF2B5EF4-FFF2-40B4-BE49-F238E27FC236}">
                <a16:creationId xmlns:a16="http://schemas.microsoft.com/office/drawing/2014/main" id="{EF686129-94BD-E946-8E20-EAF76509C405}"/>
              </a:ext>
            </a:extLst>
          </p:cNvPr>
          <p:cNvSpPr/>
          <p:nvPr/>
        </p:nvSpPr>
        <p:spPr>
          <a:xfrm>
            <a:off x="7816340" y="1484896"/>
            <a:ext cx="997527" cy="952018"/>
          </a:xfrm>
          <a:prstGeom prst="rect">
            <a:avLst/>
          </a:prstGeom>
          <a:blipFill dpi="0" rotWithShape="1">
            <a:blip r:embed="rId9">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63FFACD3-3A7B-C7A5-2F3B-E933811E504D}"/>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5" name="Graphic 14" descr="Kitten with solid fill">
            <a:extLst>
              <a:ext uri="{FF2B5EF4-FFF2-40B4-BE49-F238E27FC236}">
                <a16:creationId xmlns:a16="http://schemas.microsoft.com/office/drawing/2014/main" id="{A73823BF-8768-A4E7-5BA3-E2F1E0B13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FDAF7CB3-DFF3-7FFB-1AB4-861B1BD2A9FE}"/>
              </a:ext>
            </a:extLst>
          </p:cNvPr>
          <p:cNvSpPr/>
          <p:nvPr/>
        </p:nvSpPr>
        <p:spPr>
          <a:xfrm>
            <a:off x="433224" y="1909836"/>
            <a:ext cx="997527" cy="952018"/>
          </a:xfrm>
          <a:prstGeom prst="rect">
            <a:avLst/>
          </a:prstGeom>
          <a:blipFill dpi="0" rotWithShape="1">
            <a:blip r:embed="rId9">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8" name="Straight Connector 17">
            <a:extLst>
              <a:ext uri="{FF2B5EF4-FFF2-40B4-BE49-F238E27FC236}">
                <a16:creationId xmlns:a16="http://schemas.microsoft.com/office/drawing/2014/main" id="{E083E583-503C-0C8F-91B2-9A09BE1EB38F}"/>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5A0DD04-FCF7-B4C9-965A-96D781693051}"/>
              </a:ext>
            </a:extLst>
          </p:cNvPr>
          <p:cNvCxnSpPr>
            <a:cxnSpLocks/>
          </p:cNvCxnSpPr>
          <p:nvPr/>
        </p:nvCxnSpPr>
        <p:spPr>
          <a:xfrm>
            <a:off x="11260592" y="1697335"/>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5119B0-C460-62C7-6BFF-DD05F3E02B3B}"/>
              </a:ext>
            </a:extLst>
          </p:cNvPr>
          <p:cNvCxnSpPr>
            <a:cxnSpLocks/>
          </p:cNvCxnSpPr>
          <p:nvPr/>
        </p:nvCxnSpPr>
        <p:spPr>
          <a:xfrm>
            <a:off x="5121945" y="62682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C0E93DC-FDC9-7173-4842-4F0A2082DAD9}"/>
              </a:ext>
            </a:extLst>
          </p:cNvPr>
          <p:cNvCxnSpPr>
            <a:cxnSpLocks/>
          </p:cNvCxnSpPr>
          <p:nvPr/>
        </p:nvCxnSpPr>
        <p:spPr>
          <a:xfrm flipV="1">
            <a:off x="5121945" y="46093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C315A1C6-8CD3-53B9-2CFA-613D3C3C7E09}"/>
              </a:ext>
            </a:extLst>
          </p:cNvPr>
          <p:cNvSpPr/>
          <p:nvPr/>
        </p:nvSpPr>
        <p:spPr>
          <a:xfrm>
            <a:off x="5140171" y="5041427"/>
            <a:ext cx="2317072" cy="1208451"/>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0" name="Straight Connector 29">
            <a:extLst>
              <a:ext uri="{FF2B5EF4-FFF2-40B4-BE49-F238E27FC236}">
                <a16:creationId xmlns:a16="http://schemas.microsoft.com/office/drawing/2014/main" id="{49EE047A-4CC7-0720-CE62-C5C8F7B4A114}"/>
              </a:ext>
            </a:extLst>
          </p:cNvPr>
          <p:cNvCxnSpPr>
            <a:cxnSpLocks/>
          </p:cNvCxnSpPr>
          <p:nvPr/>
        </p:nvCxnSpPr>
        <p:spPr>
          <a:xfrm>
            <a:off x="6610634" y="5347706"/>
            <a:ext cx="0" cy="9744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523C679-EBA2-9042-86C3-768659C9723C}"/>
              </a:ext>
            </a:extLst>
          </p:cNvPr>
          <p:cNvCxnSpPr>
            <a:cxnSpLocks/>
          </p:cNvCxnSpPr>
          <p:nvPr/>
        </p:nvCxnSpPr>
        <p:spPr>
          <a:xfrm>
            <a:off x="8657863" y="62866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2493D5-B0EF-3E52-D27F-9A42B82B03A3}"/>
              </a:ext>
            </a:extLst>
          </p:cNvPr>
          <p:cNvCxnSpPr>
            <a:cxnSpLocks/>
          </p:cNvCxnSpPr>
          <p:nvPr/>
        </p:nvCxnSpPr>
        <p:spPr>
          <a:xfrm flipV="1">
            <a:off x="8657863" y="46277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EE4D5B2-2829-B949-D830-990F43B1E5B8}"/>
              </a:ext>
            </a:extLst>
          </p:cNvPr>
          <p:cNvCxnSpPr>
            <a:cxnSpLocks/>
          </p:cNvCxnSpPr>
          <p:nvPr/>
        </p:nvCxnSpPr>
        <p:spPr>
          <a:xfrm>
            <a:off x="9788164" y="4894729"/>
            <a:ext cx="0" cy="13919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31C51BD-1664-EE85-775F-7EE4CE84AAA9}"/>
                  </a:ext>
                </a:extLst>
              </p:cNvPr>
              <p:cNvSpPr txBox="1"/>
              <p:nvPr/>
            </p:nvSpPr>
            <p:spPr>
              <a:xfrm>
                <a:off x="11677462" y="5347706"/>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4" name="TextBox 53">
                <a:extLst>
                  <a:ext uri="{FF2B5EF4-FFF2-40B4-BE49-F238E27FC236}">
                    <a16:creationId xmlns:a16="http://schemas.microsoft.com/office/drawing/2014/main" id="{E31C51BD-1664-EE85-775F-7EE4CE84AAA9}"/>
                  </a:ext>
                </a:extLst>
              </p:cNvPr>
              <p:cNvSpPr txBox="1">
                <a:spLocks noRot="1" noChangeAspect="1" noMove="1" noResize="1" noEditPoints="1" noAdjustHandles="1" noChangeArrowheads="1" noChangeShapeType="1" noTextEdit="1"/>
              </p:cNvSpPr>
              <p:nvPr/>
            </p:nvSpPr>
            <p:spPr>
              <a:xfrm>
                <a:off x="11677462" y="5347706"/>
                <a:ext cx="368691" cy="430887"/>
              </a:xfrm>
              <a:prstGeom prst="rect">
                <a:avLst/>
              </a:prstGeom>
              <a:blipFill>
                <a:blip r:embed="rId12"/>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1C4B8B4-F736-DC1B-C973-79B27B1E8F4B}"/>
                  </a:ext>
                </a:extLst>
              </p:cNvPr>
              <p:cNvSpPr txBox="1"/>
              <p:nvPr/>
            </p:nvSpPr>
            <p:spPr>
              <a:xfrm>
                <a:off x="6440257" y="63221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oMath>
                  </m:oMathPara>
                </a14:m>
                <a:endParaRPr lang="en-NO" dirty="0"/>
              </a:p>
            </p:txBody>
          </p:sp>
        </mc:Choice>
        <mc:Fallback xmlns="">
          <p:sp>
            <p:nvSpPr>
              <p:cNvPr id="55" name="TextBox 54">
                <a:extLst>
                  <a:ext uri="{FF2B5EF4-FFF2-40B4-BE49-F238E27FC236}">
                    <a16:creationId xmlns:a16="http://schemas.microsoft.com/office/drawing/2014/main" id="{E1C4B8B4-F736-DC1B-C973-79B27B1E8F4B}"/>
                  </a:ext>
                </a:extLst>
              </p:cNvPr>
              <p:cNvSpPr txBox="1">
                <a:spLocks noRot="1" noChangeAspect="1" noMove="1" noResize="1" noEditPoints="1" noAdjustHandles="1" noChangeArrowheads="1" noChangeShapeType="1" noTextEdit="1"/>
              </p:cNvSpPr>
              <p:nvPr/>
            </p:nvSpPr>
            <p:spPr>
              <a:xfrm>
                <a:off x="6440257" y="6322192"/>
                <a:ext cx="466259" cy="381130"/>
              </a:xfrm>
              <a:prstGeom prst="rect">
                <a:avLst/>
              </a:prstGeom>
              <a:blipFill>
                <a:blip r:embed="rId13"/>
                <a:stretch>
                  <a:fillRect r="-23684"/>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3D85392-E64B-38BF-6306-115784F71FC7}"/>
                  </a:ext>
                </a:extLst>
              </p:cNvPr>
              <p:cNvSpPr txBox="1"/>
              <p:nvPr/>
            </p:nvSpPr>
            <p:spPr>
              <a:xfrm>
                <a:off x="9608622" y="63405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smtClean="0">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2</m:t>
                          </m:r>
                          <m:r>
                            <a:rPr lang="nb-NO" i="1">
                              <a:solidFill>
                                <a:srgbClr val="FF0000"/>
                              </a:solidFill>
                              <a:latin typeface="Cambria Math" panose="02040503050406030204" pitchFamily="18" charset="0"/>
                            </a:rPr>
                            <m:t>]</m:t>
                          </m:r>
                        </m:sup>
                      </m:sSup>
                    </m:oMath>
                  </m:oMathPara>
                </a14:m>
                <a:endParaRPr lang="en-NO" dirty="0"/>
              </a:p>
            </p:txBody>
          </p:sp>
        </mc:Choice>
        <mc:Fallback xmlns="">
          <p:sp>
            <p:nvSpPr>
              <p:cNvPr id="58" name="TextBox 57">
                <a:extLst>
                  <a:ext uri="{FF2B5EF4-FFF2-40B4-BE49-F238E27FC236}">
                    <a16:creationId xmlns:a16="http://schemas.microsoft.com/office/drawing/2014/main" id="{03D85392-E64B-38BF-6306-115784F71FC7}"/>
                  </a:ext>
                </a:extLst>
              </p:cNvPr>
              <p:cNvSpPr txBox="1">
                <a:spLocks noRot="1" noChangeAspect="1" noMove="1" noResize="1" noEditPoints="1" noAdjustHandles="1" noChangeArrowheads="1" noChangeShapeType="1" noTextEdit="1"/>
              </p:cNvSpPr>
              <p:nvPr/>
            </p:nvSpPr>
            <p:spPr>
              <a:xfrm>
                <a:off x="9608622" y="6340592"/>
                <a:ext cx="466259" cy="381130"/>
              </a:xfrm>
              <a:prstGeom prst="rect">
                <a:avLst/>
              </a:prstGeom>
              <a:blipFill>
                <a:blip r:embed="rId14"/>
                <a:stretch>
                  <a:fillRect r="-21053"/>
                </a:stretch>
              </a:blipFill>
            </p:spPr>
            <p:txBody>
              <a:bodyPr/>
              <a:lstStyle/>
              <a:p>
                <a:r>
                  <a:rPr lang="en-NO">
                    <a:noFill/>
                  </a:rPr>
                  <a:t> </a:t>
                </a:r>
              </a:p>
            </p:txBody>
          </p:sp>
        </mc:Fallback>
      </mc:AlternateContent>
      <p:sp>
        <p:nvSpPr>
          <p:cNvPr id="62" name="Freeform 61">
            <a:extLst>
              <a:ext uri="{FF2B5EF4-FFF2-40B4-BE49-F238E27FC236}">
                <a16:creationId xmlns:a16="http://schemas.microsoft.com/office/drawing/2014/main" id="{9D349DD0-6C5A-83E9-A63E-EF2FBFE6B76A}"/>
              </a:ext>
            </a:extLst>
          </p:cNvPr>
          <p:cNvSpPr/>
          <p:nvPr/>
        </p:nvSpPr>
        <p:spPr>
          <a:xfrm>
            <a:off x="9163867" y="4785531"/>
            <a:ext cx="1378628" cy="1482748"/>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3" name="TextBox 82">
            <a:extLst>
              <a:ext uri="{FF2B5EF4-FFF2-40B4-BE49-F238E27FC236}">
                <a16:creationId xmlns:a16="http://schemas.microsoft.com/office/drawing/2014/main" id="{1EB87811-3864-6A90-500B-AED05E04330B}"/>
              </a:ext>
            </a:extLst>
          </p:cNvPr>
          <p:cNvSpPr txBox="1"/>
          <p:nvPr/>
        </p:nvSpPr>
        <p:spPr>
          <a:xfrm>
            <a:off x="4690676" y="164016"/>
            <a:ext cx="2473754"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stochastic NN</a:t>
            </a:r>
          </a:p>
        </p:txBody>
      </p:sp>
      <p:sp>
        <p:nvSpPr>
          <p:cNvPr id="84" name="Rectangle 83">
            <a:extLst>
              <a:ext uri="{FF2B5EF4-FFF2-40B4-BE49-F238E27FC236}">
                <a16:creationId xmlns:a16="http://schemas.microsoft.com/office/drawing/2014/main" id="{C996F01E-8414-D189-1478-3EF36F13A744}"/>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2E7FDD7-ECC1-29F0-B1D9-A5E4D27CBC76}"/>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rgbClr val="FF0000"/>
                                  </a:solidFill>
                                  <a:latin typeface="Cambria Math" panose="02040503050406030204" pitchFamily="18" charset="0"/>
                                </a:rPr>
                              </m:ctrlPr>
                            </m:mPr>
                            <m:mr>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[1]</m:t>
                                    </m:r>
                                  </m:sup>
                                </m:sSup>
                              </m:e>
                              <m:e>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[2]</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[3]</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85" name="TextBox 84">
                <a:extLst>
                  <a:ext uri="{FF2B5EF4-FFF2-40B4-BE49-F238E27FC236}">
                    <a16:creationId xmlns:a16="http://schemas.microsoft.com/office/drawing/2014/main" id="{52E7FDD7-ECC1-29F0-B1D9-A5E4D27CBC76}"/>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15"/>
                <a:stretch>
                  <a:fillRect b="-7895"/>
                </a:stretch>
              </a:blipFill>
            </p:spPr>
            <p:txBody>
              <a:bodyPr/>
              <a:lstStyle/>
              <a:p>
                <a:r>
                  <a:rPr lang="en-NO">
                    <a:noFill/>
                  </a:rPr>
                  <a:t> </a:t>
                </a:r>
              </a:p>
            </p:txBody>
          </p:sp>
        </mc:Fallback>
      </mc:AlternateContent>
      <p:sp>
        <p:nvSpPr>
          <p:cNvPr id="12" name="TextBox 11">
            <a:extLst>
              <a:ext uri="{FF2B5EF4-FFF2-40B4-BE49-F238E27FC236}">
                <a16:creationId xmlns:a16="http://schemas.microsoft.com/office/drawing/2014/main" id="{6866BA18-309A-B502-8FE4-21102E7D8E8D}"/>
              </a:ext>
            </a:extLst>
          </p:cNvPr>
          <p:cNvSpPr txBox="1"/>
          <p:nvPr/>
        </p:nvSpPr>
        <p:spPr>
          <a:xfrm>
            <a:off x="3427408" y="1027852"/>
            <a:ext cx="2871299" cy="338554"/>
          </a:xfrm>
          <a:prstGeom prst="rect">
            <a:avLst/>
          </a:prstGeom>
          <a:noFill/>
        </p:spPr>
        <p:txBody>
          <a:bodyPr wrap="none" rtlCol="0">
            <a:spAutoFit/>
          </a:bodyPr>
          <a:lstStyle/>
          <a:p>
            <a:r>
              <a:rPr lang="en-NO" sz="1600" dirty="0">
                <a:latin typeface="Times New Roman" panose="02020603050405020304" pitchFamily="18" charset="0"/>
                <a:cs typeface="Times New Roman" panose="02020603050405020304" pitchFamily="18" charset="0"/>
              </a:rPr>
              <a:t>Sampled weights dims the collar</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7A5CCD0-77E9-EF70-FD1D-CC5361438750}"/>
                  </a:ext>
                </a:extLst>
              </p:cNvPr>
              <p:cNvSpPr txBox="1"/>
              <p:nvPr/>
            </p:nvSpPr>
            <p:spPr>
              <a:xfrm>
                <a:off x="4233085" y="5069460"/>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r>
                        <a:rPr lang="nb-NO" b="0" i="1" smtClean="0">
                          <a:latin typeface="Cambria Math" panose="02040503050406030204" pitchFamily="18" charset="0"/>
                        </a:rPr>
                        <m:t>)</m:t>
                      </m:r>
                    </m:oMath>
                  </m:oMathPara>
                </a14:m>
                <a:endParaRPr lang="en-NO" dirty="0"/>
              </a:p>
            </p:txBody>
          </p:sp>
        </mc:Choice>
        <mc:Fallback xmlns="">
          <p:sp>
            <p:nvSpPr>
              <p:cNvPr id="17" name="TextBox 16">
                <a:extLst>
                  <a:ext uri="{FF2B5EF4-FFF2-40B4-BE49-F238E27FC236}">
                    <a16:creationId xmlns:a16="http://schemas.microsoft.com/office/drawing/2014/main" id="{A7A5CCD0-77E9-EF70-FD1D-CC5361438750}"/>
                  </a:ext>
                </a:extLst>
              </p:cNvPr>
              <p:cNvSpPr txBox="1">
                <a:spLocks noRot="1" noChangeAspect="1" noMove="1" noResize="1" noEditPoints="1" noAdjustHandles="1" noChangeArrowheads="1" noChangeShapeType="1" noTextEdit="1"/>
              </p:cNvSpPr>
              <p:nvPr/>
            </p:nvSpPr>
            <p:spPr>
              <a:xfrm>
                <a:off x="4233085" y="5069460"/>
                <a:ext cx="860396" cy="381130"/>
              </a:xfrm>
              <a:prstGeom prst="rect">
                <a:avLst/>
              </a:prstGeom>
              <a:blipFill>
                <a:blip r:embed="rId16"/>
                <a:stretch>
                  <a:fillRect r="-7246"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BDA6B1-A65D-CEFA-7A72-7FB417B6612D}"/>
                  </a:ext>
                </a:extLst>
              </p:cNvPr>
              <p:cNvSpPr txBox="1"/>
              <p:nvPr/>
            </p:nvSpPr>
            <p:spPr>
              <a:xfrm>
                <a:off x="7731814" y="5064639"/>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2</m:t>
                          </m:r>
                          <m:r>
                            <a:rPr lang="nb-NO" i="1">
                              <a:solidFill>
                                <a:srgbClr val="FF0000"/>
                              </a:solidFill>
                              <a:latin typeface="Cambria Math" panose="02040503050406030204" pitchFamily="18" charset="0"/>
                            </a:rPr>
                            <m:t>]</m:t>
                          </m:r>
                        </m:sup>
                      </m:sSup>
                      <m:r>
                        <a:rPr lang="nb-NO" b="0" i="1" smtClean="0">
                          <a:latin typeface="Cambria Math" panose="02040503050406030204" pitchFamily="18" charset="0"/>
                        </a:rPr>
                        <m:t>)</m:t>
                      </m:r>
                    </m:oMath>
                  </m:oMathPara>
                </a14:m>
                <a:endParaRPr lang="en-NO" dirty="0"/>
              </a:p>
            </p:txBody>
          </p:sp>
        </mc:Choice>
        <mc:Fallback xmlns="">
          <p:sp>
            <p:nvSpPr>
              <p:cNvPr id="23" name="TextBox 22">
                <a:extLst>
                  <a:ext uri="{FF2B5EF4-FFF2-40B4-BE49-F238E27FC236}">
                    <a16:creationId xmlns:a16="http://schemas.microsoft.com/office/drawing/2014/main" id="{28BDA6B1-A65D-CEFA-7A72-7FB417B6612D}"/>
                  </a:ext>
                </a:extLst>
              </p:cNvPr>
              <p:cNvSpPr txBox="1">
                <a:spLocks noRot="1" noChangeAspect="1" noMove="1" noResize="1" noEditPoints="1" noAdjustHandles="1" noChangeArrowheads="1" noChangeShapeType="1" noTextEdit="1"/>
              </p:cNvSpPr>
              <p:nvPr/>
            </p:nvSpPr>
            <p:spPr>
              <a:xfrm>
                <a:off x="7731814" y="5064639"/>
                <a:ext cx="860396" cy="381130"/>
              </a:xfrm>
              <a:prstGeom prst="rect">
                <a:avLst/>
              </a:prstGeom>
              <a:blipFill>
                <a:blip r:embed="rId17"/>
                <a:stretch>
                  <a:fillRect r="-8696" b="-16129"/>
                </a:stretch>
              </a:blipFill>
            </p:spPr>
            <p:txBody>
              <a:bodyPr/>
              <a:lstStyle/>
              <a:p>
                <a:r>
                  <a:rPr lang="en-NO">
                    <a:noFill/>
                  </a:rPr>
                  <a:t> </a:t>
                </a:r>
              </a:p>
            </p:txBody>
          </p:sp>
        </mc:Fallback>
      </mc:AlternateContent>
    </p:spTree>
    <p:extLst>
      <p:ext uri="{BB962C8B-B14F-4D97-AF65-F5344CB8AC3E}">
        <p14:creationId xmlns:p14="http://schemas.microsoft.com/office/powerpoint/2010/main" val="2879408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cxnSp>
        <p:nvCxnSpPr>
          <p:cNvPr id="23" name="Straight Arrow Connector 22">
            <a:extLst>
              <a:ext uri="{FF2B5EF4-FFF2-40B4-BE49-F238E27FC236}">
                <a16:creationId xmlns:a16="http://schemas.microsoft.com/office/drawing/2014/main" id="{56B53F23-E77F-384A-427B-AE9188B781E1}"/>
              </a:ext>
            </a:extLst>
          </p:cNvPr>
          <p:cNvCxnSpPr>
            <a:cxnSpLocks/>
          </p:cNvCxnSpPr>
          <p:nvPr/>
        </p:nvCxnSpPr>
        <p:spPr>
          <a:xfrm>
            <a:off x="8920649" y="6435160"/>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61BF3D-1FCE-648D-5D80-A176A46D6926}"/>
              </a:ext>
            </a:extLst>
          </p:cNvPr>
          <p:cNvCxnSpPr>
            <a:cxnSpLocks/>
          </p:cNvCxnSpPr>
          <p:nvPr/>
        </p:nvCxnSpPr>
        <p:spPr>
          <a:xfrm flipV="1">
            <a:off x="8920649" y="4776186"/>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591375-5FFD-CEA9-5D0E-7AE8D78B48F3}"/>
                  </a:ext>
                </a:extLst>
              </p:cNvPr>
              <p:cNvSpPr txBox="1"/>
              <p:nvPr/>
            </p:nvSpPr>
            <p:spPr>
              <a:xfrm>
                <a:off x="8151058" y="5236341"/>
                <a:ext cx="8603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𝐿</m:t>
                      </m:r>
                    </m:oMath>
                  </m:oMathPara>
                </a14:m>
                <a:endParaRPr lang="en-NO" dirty="0"/>
              </a:p>
            </p:txBody>
          </p:sp>
        </mc:Choice>
        <mc:Fallback xmlns="">
          <p:sp>
            <p:nvSpPr>
              <p:cNvPr id="38" name="TextBox 37">
                <a:extLst>
                  <a:ext uri="{FF2B5EF4-FFF2-40B4-BE49-F238E27FC236}">
                    <a16:creationId xmlns:a16="http://schemas.microsoft.com/office/drawing/2014/main" id="{93591375-5FFD-CEA9-5D0E-7AE8D78B48F3}"/>
                  </a:ext>
                </a:extLst>
              </p:cNvPr>
              <p:cNvSpPr txBox="1">
                <a:spLocks noRot="1" noChangeAspect="1" noMove="1" noResize="1" noEditPoints="1" noAdjustHandles="1" noChangeArrowheads="1" noChangeShapeType="1" noTextEdit="1"/>
              </p:cNvSpPr>
              <p:nvPr/>
            </p:nvSpPr>
            <p:spPr>
              <a:xfrm>
                <a:off x="8151058" y="5236341"/>
                <a:ext cx="860396" cy="369332"/>
              </a:xfrm>
              <a:prstGeom prst="rect">
                <a:avLst/>
              </a:prstGeom>
              <a:blipFill>
                <a:blip r:embed="rId8"/>
                <a:stretch>
                  <a:fillRect/>
                </a:stretch>
              </a:blipFill>
            </p:spPr>
            <p:txBody>
              <a:bodyPr/>
              <a:lstStyle/>
              <a:p>
                <a:r>
                  <a:rPr lang="en-NO">
                    <a:noFill/>
                  </a:rPr>
                  <a:t> </a:t>
                </a:r>
              </a:p>
            </p:txBody>
          </p:sp>
        </mc:Fallback>
      </mc:AlternateContent>
      <p:sp>
        <p:nvSpPr>
          <p:cNvPr id="40" name="Freeform 39">
            <a:extLst>
              <a:ext uri="{FF2B5EF4-FFF2-40B4-BE49-F238E27FC236}">
                <a16:creationId xmlns:a16="http://schemas.microsoft.com/office/drawing/2014/main" id="{C681F415-4E24-669D-EE07-03D961C84216}"/>
              </a:ext>
            </a:extLst>
          </p:cNvPr>
          <p:cNvSpPr/>
          <p:nvPr/>
        </p:nvSpPr>
        <p:spPr>
          <a:xfrm>
            <a:off x="9222928" y="5023601"/>
            <a:ext cx="2201662" cy="1035192"/>
          </a:xfrm>
          <a:custGeom>
            <a:avLst/>
            <a:gdLst>
              <a:gd name="connsiteX0" fmla="*/ 0 w 2201662"/>
              <a:gd name="connsiteY0" fmla="*/ 213065 h 1035192"/>
              <a:gd name="connsiteX1" fmla="*/ 213064 w 2201662"/>
              <a:gd name="connsiteY1" fmla="*/ 905523 h 1035192"/>
              <a:gd name="connsiteX2" fmla="*/ 408373 w 2201662"/>
              <a:gd name="connsiteY2" fmla="*/ 1029810 h 1035192"/>
              <a:gd name="connsiteX3" fmla="*/ 719091 w 2201662"/>
              <a:gd name="connsiteY3" fmla="*/ 825624 h 1035192"/>
              <a:gd name="connsiteX4" fmla="*/ 976544 w 2201662"/>
              <a:gd name="connsiteY4" fmla="*/ 861134 h 1035192"/>
              <a:gd name="connsiteX5" fmla="*/ 1367161 w 2201662"/>
              <a:gd name="connsiteY5" fmla="*/ 577049 h 1035192"/>
              <a:gd name="connsiteX6" fmla="*/ 1677880 w 2201662"/>
              <a:gd name="connsiteY6" fmla="*/ 816746 h 1035192"/>
              <a:gd name="connsiteX7" fmla="*/ 2201662 w 2201662"/>
              <a:gd name="connsiteY7" fmla="*/ 0 h 10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1662" h="1035192">
                <a:moveTo>
                  <a:pt x="0" y="213065"/>
                </a:moveTo>
                <a:cubicBezTo>
                  <a:pt x="72501" y="491232"/>
                  <a:pt x="145002" y="769399"/>
                  <a:pt x="213064" y="905523"/>
                </a:cubicBezTo>
                <a:cubicBezTo>
                  <a:pt x="281126" y="1041647"/>
                  <a:pt x="324035" y="1043127"/>
                  <a:pt x="408373" y="1029810"/>
                </a:cubicBezTo>
                <a:cubicBezTo>
                  <a:pt x="492711" y="1016493"/>
                  <a:pt x="624396" y="853737"/>
                  <a:pt x="719091" y="825624"/>
                </a:cubicBezTo>
                <a:cubicBezTo>
                  <a:pt x="813786" y="797511"/>
                  <a:pt x="868532" y="902563"/>
                  <a:pt x="976544" y="861134"/>
                </a:cubicBezTo>
                <a:cubicBezTo>
                  <a:pt x="1084556" y="819705"/>
                  <a:pt x="1250272" y="584447"/>
                  <a:pt x="1367161" y="577049"/>
                </a:cubicBezTo>
                <a:cubicBezTo>
                  <a:pt x="1484050" y="569651"/>
                  <a:pt x="1538797" y="912921"/>
                  <a:pt x="1677880" y="816746"/>
                </a:cubicBezTo>
                <a:cubicBezTo>
                  <a:pt x="1816963" y="720571"/>
                  <a:pt x="2009312" y="360285"/>
                  <a:pt x="2201662" y="0"/>
                </a:cubicBez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8" name="Graphic 47" descr="Dog with solid fill">
            <a:extLst>
              <a:ext uri="{FF2B5EF4-FFF2-40B4-BE49-F238E27FC236}">
                <a16:creationId xmlns:a16="http://schemas.microsoft.com/office/drawing/2014/main" id="{FEBDAB73-A2B0-E169-F729-28D524FD9B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833" y="1511256"/>
            <a:ext cx="914400" cy="914400"/>
          </a:xfrm>
          <a:prstGeom prst="rect">
            <a:avLst/>
          </a:prstGeom>
        </p:spPr>
      </p:pic>
      <p:pic>
        <p:nvPicPr>
          <p:cNvPr id="49" name="Graphic 48" descr="Puppy 2 with solid fill">
            <a:extLst>
              <a:ext uri="{FF2B5EF4-FFF2-40B4-BE49-F238E27FC236}">
                <a16:creationId xmlns:a16="http://schemas.microsoft.com/office/drawing/2014/main" id="{43B01BBE-0E26-4F26-96E1-82BE2D8B82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8833" y="4365990"/>
            <a:ext cx="914400" cy="914400"/>
          </a:xfrm>
          <a:prstGeom prst="rect">
            <a:avLst/>
          </a:prstGeom>
        </p:spPr>
      </p:pic>
      <p:pic>
        <p:nvPicPr>
          <p:cNvPr id="50" name="Graphic 49" descr="Puppy with solid fill">
            <a:extLst>
              <a:ext uri="{FF2B5EF4-FFF2-40B4-BE49-F238E27FC236}">
                <a16:creationId xmlns:a16="http://schemas.microsoft.com/office/drawing/2014/main" id="{8A12C1CE-95E0-1CB5-A26F-1E119CDC2E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33" y="2425656"/>
            <a:ext cx="914400" cy="914400"/>
          </a:xfrm>
          <a:prstGeom prst="rect">
            <a:avLst/>
          </a:prstGeom>
        </p:spPr>
      </p:pic>
      <p:pic>
        <p:nvPicPr>
          <p:cNvPr id="51" name="Graphic 50" descr="Cat with solid fill">
            <a:extLst>
              <a:ext uri="{FF2B5EF4-FFF2-40B4-BE49-F238E27FC236}">
                <a16:creationId xmlns:a16="http://schemas.microsoft.com/office/drawing/2014/main" id="{914618D5-3FE8-EBC1-40AC-13A25C8D12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9908" y="3580856"/>
            <a:ext cx="743280" cy="743280"/>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C535559-ECAB-6596-6DF0-29048022D5FA}"/>
                  </a:ext>
                </a:extLst>
              </p:cNvPr>
              <p:cNvSpPr txBox="1"/>
              <p:nvPr/>
            </p:nvSpPr>
            <p:spPr>
              <a:xfrm rot="5400000">
                <a:off x="553399" y="5490862"/>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2" name="TextBox 51">
                <a:extLst>
                  <a:ext uri="{FF2B5EF4-FFF2-40B4-BE49-F238E27FC236}">
                    <a16:creationId xmlns:a16="http://schemas.microsoft.com/office/drawing/2014/main" id="{FC535559-ECAB-6596-6DF0-29048022D5FA}"/>
                  </a:ext>
                </a:extLst>
              </p:cNvPr>
              <p:cNvSpPr txBox="1">
                <a:spLocks noRot="1" noChangeAspect="1" noMove="1" noResize="1" noEditPoints="1" noAdjustHandles="1" noChangeArrowheads="1" noChangeShapeType="1" noTextEdit="1"/>
              </p:cNvSpPr>
              <p:nvPr/>
            </p:nvSpPr>
            <p:spPr>
              <a:xfrm rot="5400000">
                <a:off x="553399" y="5490862"/>
                <a:ext cx="368691" cy="430887"/>
              </a:xfrm>
              <a:prstGeom prst="rect">
                <a:avLst/>
              </a:prstGeom>
              <a:blipFill>
                <a:blip r:embed="rId17"/>
                <a:stretch>
                  <a:fillRect/>
                </a:stretch>
              </a:blipFill>
            </p:spPr>
            <p:txBody>
              <a:bodyPr/>
              <a:lstStyle/>
              <a:p>
                <a:r>
                  <a:rPr lang="en-NO">
                    <a:noFill/>
                  </a:rPr>
                  <a:t> </a:t>
                </a:r>
              </a:p>
            </p:txBody>
          </p:sp>
        </mc:Fallback>
      </mc:AlternateContent>
      <p:sp>
        <p:nvSpPr>
          <p:cNvPr id="53" name="Rectangle 52">
            <a:extLst>
              <a:ext uri="{FF2B5EF4-FFF2-40B4-BE49-F238E27FC236}">
                <a16:creationId xmlns:a16="http://schemas.microsoft.com/office/drawing/2014/main" id="{5CB47C4A-F6E2-146B-9542-FE8B110DBDD1}"/>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54" name="Graphic 53" descr="Kitten with solid fill">
            <a:extLst>
              <a:ext uri="{FF2B5EF4-FFF2-40B4-BE49-F238E27FC236}">
                <a16:creationId xmlns:a16="http://schemas.microsoft.com/office/drawing/2014/main" id="{8FD9C233-15B5-F21B-258E-C86FD01835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05742" y="1470547"/>
            <a:ext cx="914400" cy="914400"/>
          </a:xfrm>
          <a:prstGeom prst="rect">
            <a:avLst/>
          </a:prstGeom>
        </p:spPr>
      </p:pic>
      <p:sp>
        <p:nvSpPr>
          <p:cNvPr id="55" name="Rectangle 54">
            <a:extLst>
              <a:ext uri="{FF2B5EF4-FFF2-40B4-BE49-F238E27FC236}">
                <a16:creationId xmlns:a16="http://schemas.microsoft.com/office/drawing/2014/main" id="{2E387B8D-0E12-E857-23BB-38C27111449B}"/>
              </a:ext>
            </a:extLst>
          </p:cNvPr>
          <p:cNvSpPr/>
          <p:nvPr/>
        </p:nvSpPr>
        <p:spPr>
          <a:xfrm>
            <a:off x="7816340" y="1484896"/>
            <a:ext cx="997527" cy="952018"/>
          </a:xfrm>
          <a:prstGeom prst="rect">
            <a:avLst/>
          </a:prstGeom>
          <a:blipFill dpi="0" rotWithShape="1">
            <a:blip r:embed="rId20">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38EDFE-B760-782B-F105-ED74B4FCE671}"/>
                  </a:ext>
                </a:extLst>
              </p:cNvPr>
              <p:cNvSpPr txBox="1"/>
              <p:nvPr/>
            </p:nvSpPr>
            <p:spPr>
              <a:xfrm>
                <a:off x="10055717" y="6442196"/>
                <a:ext cx="582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𝑤</m:t>
                      </m:r>
                    </m:oMath>
                  </m:oMathPara>
                </a14:m>
                <a:endParaRPr lang="en-NO" dirty="0"/>
              </a:p>
            </p:txBody>
          </p:sp>
        </mc:Choice>
        <mc:Fallback xmlns="">
          <p:sp>
            <p:nvSpPr>
              <p:cNvPr id="3" name="TextBox 2">
                <a:extLst>
                  <a:ext uri="{FF2B5EF4-FFF2-40B4-BE49-F238E27FC236}">
                    <a16:creationId xmlns:a16="http://schemas.microsoft.com/office/drawing/2014/main" id="{5238EDFE-B760-782B-F105-ED74B4FCE671}"/>
                  </a:ext>
                </a:extLst>
              </p:cNvPr>
              <p:cNvSpPr txBox="1">
                <a:spLocks noRot="1" noChangeAspect="1" noMove="1" noResize="1" noEditPoints="1" noAdjustHandles="1" noChangeArrowheads="1" noChangeShapeType="1" noTextEdit="1"/>
              </p:cNvSpPr>
              <p:nvPr/>
            </p:nvSpPr>
            <p:spPr>
              <a:xfrm>
                <a:off x="10055717" y="6442196"/>
                <a:ext cx="582177" cy="369332"/>
              </a:xfrm>
              <a:prstGeom prst="rect">
                <a:avLst/>
              </a:prstGeom>
              <a:blipFill>
                <a:blip r:embed="rId21"/>
                <a:stretch>
                  <a:fillRect/>
                </a:stretch>
              </a:blipFill>
            </p:spPr>
            <p:txBody>
              <a:bodyPr/>
              <a:lstStyle/>
              <a:p>
                <a:r>
                  <a:rPr lang="en-NO">
                    <a:noFill/>
                  </a:rPr>
                  <a:t> </a:t>
                </a:r>
              </a:p>
            </p:txBody>
          </p:sp>
        </mc:Fallback>
      </mc:AlternateContent>
      <p:sp>
        <p:nvSpPr>
          <p:cNvPr id="13" name="Rounded Rectangle 12">
            <a:extLst>
              <a:ext uri="{FF2B5EF4-FFF2-40B4-BE49-F238E27FC236}">
                <a16:creationId xmlns:a16="http://schemas.microsoft.com/office/drawing/2014/main" id="{B03A8F9B-9526-605B-8301-488C64CCAB89}"/>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14" name="Straight Arrow Connector 13">
            <a:extLst>
              <a:ext uri="{FF2B5EF4-FFF2-40B4-BE49-F238E27FC236}">
                <a16:creationId xmlns:a16="http://schemas.microsoft.com/office/drawing/2014/main" id="{BBF9A2B1-F635-233B-B04F-B46548A5B1FC}"/>
              </a:ext>
            </a:extLst>
          </p:cNvPr>
          <p:cNvCxnSpPr>
            <a:endCxn id="13"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4CABA3-5C42-93EA-E588-CA4A84AAB904}"/>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5E39D-4425-4D24-62BE-E8DDE69C1C72}"/>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7" name="TextBox 16">
            <a:extLst>
              <a:ext uri="{FF2B5EF4-FFF2-40B4-BE49-F238E27FC236}">
                <a16:creationId xmlns:a16="http://schemas.microsoft.com/office/drawing/2014/main" id="{0A6C9BFD-5831-3453-C75D-D1EF63779CA8}"/>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8" name="TextBox 17">
            <a:extLst>
              <a:ext uri="{FF2B5EF4-FFF2-40B4-BE49-F238E27FC236}">
                <a16:creationId xmlns:a16="http://schemas.microsoft.com/office/drawing/2014/main" id="{C79C3A2A-9DE8-98EA-3D1D-04A61BC0C028}"/>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22" name="TextBox 21">
            <a:extLst>
              <a:ext uri="{FF2B5EF4-FFF2-40B4-BE49-F238E27FC236}">
                <a16:creationId xmlns:a16="http://schemas.microsoft.com/office/drawing/2014/main" id="{DD8EB0F9-278F-6D0B-CF79-FEB36D48ACE9}"/>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820687-5380-CCA1-1030-1E3647BEBD0F}"/>
                  </a:ext>
                </a:extLst>
              </p:cNvPr>
              <p:cNvSpPr txBox="1"/>
              <p:nvPr/>
            </p:nvSpPr>
            <p:spPr>
              <a:xfrm>
                <a:off x="2266219" y="6125628"/>
                <a:ext cx="5341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1" i="1">
                              <a:latin typeface="Cambria Math" panose="02040503050406030204" pitchFamily="18" charset="0"/>
                            </a:rPr>
                            <m:t>𝒙</m:t>
                          </m:r>
                          <m:r>
                            <a:rPr lang="nb-NO" b="0" i="1" smtClean="0">
                              <a:latin typeface="Cambria Math" panose="02040503050406030204" pitchFamily="18" charset="0"/>
                            </a:rPr>
                            <m:t>;</m:t>
                          </m:r>
                          <m:r>
                            <a:rPr lang="nb-NO" b="0" i="1" smtClean="0">
                              <a:latin typeface="Cambria Math" panose="02040503050406030204" pitchFamily="18" charset="0"/>
                            </a:rPr>
                            <m:t>𝑤</m:t>
                          </m:r>
                        </m:e>
                      </m:d>
                      <m:r>
                        <a:rPr lang="nb-NO" b="0" i="1" smtClean="0">
                          <a:latin typeface="Cambria Math" panose="02040503050406030204" pitchFamily="18" charset="0"/>
                        </a:rPr>
                        <m:t>=</m:t>
                      </m:r>
                      <m:r>
                        <a:rPr lang="nb-NO" b="1" i="1">
                          <a:latin typeface="Cambria Math" panose="02040503050406030204" pitchFamily="18" charset="0"/>
                          <a:ea typeface="Cambria Math" panose="02040503050406030204" pitchFamily="18" charset="0"/>
                        </a:rPr>
                        <m:t>𝛔</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m:t>
                              </m:r>
                            </m:sub>
                          </m:sSub>
                          <m:d>
                            <m:dPr>
                              <m:ctrlPr>
                                <a:rPr lang="nb-NO" b="0" i="1" smtClean="0">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𝟏</m:t>
                                  </m:r>
                                </m:sub>
                              </m:sSub>
                              <m:r>
                                <a:rPr lang="nb-NO" b="1" i="1">
                                  <a:latin typeface="Cambria Math" panose="02040503050406030204" pitchFamily="18" charset="0"/>
                                  <a:ea typeface="Cambria Math" panose="02040503050406030204" pitchFamily="18" charset="0"/>
                                </a:rPr>
                                <m:t>𝝆</m:t>
                              </m:r>
                              <m:d>
                                <m:dPr>
                                  <m:ctrlPr>
                                    <a:rPr lang="nb-NO" i="1">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𝟎</m:t>
                                      </m:r>
                                    </m:sub>
                                  </m:sSub>
                                  <m:r>
                                    <a:rPr lang="nb-NO" b="1" i="1">
                                      <a:latin typeface="Cambria Math" panose="02040503050406030204" pitchFamily="18" charset="0"/>
                                      <a:ea typeface="Cambria Math" panose="02040503050406030204" pitchFamily="18" charset="0"/>
                                    </a:rPr>
                                    <m:t>𝒙</m:t>
                                  </m:r>
                                  <m:r>
                                    <a:rPr lang="nb-NO" b="1" i="1" smtClean="0">
                                      <a:latin typeface="Cambria Math" panose="02040503050406030204" pitchFamily="18" charset="0"/>
                                      <a:ea typeface="Cambria Math" panose="02040503050406030204" pitchFamily="18" charset="0"/>
                                    </a:rPr>
                                    <m:t>+</m:t>
                                  </m:r>
                                  <m:sSub>
                                    <m:sSubPr>
                                      <m:ctrlPr>
                                        <a:rPr lang="nb-NO" b="1" i="1" smtClean="0">
                                          <a:latin typeface="Cambria Math" panose="02040503050406030204" pitchFamily="18" charset="0"/>
                                          <a:ea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𝟎</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𝟏</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𝟐</m:t>
                              </m:r>
                            </m:sub>
                          </m:sSub>
                        </m:e>
                      </m:d>
                      <m:r>
                        <a:rPr lang="nb-NO" b="0" i="1" smtClean="0">
                          <a:latin typeface="Cambria Math" panose="02040503050406030204" pitchFamily="18" charset="0"/>
                        </a:rPr>
                        <m:t>→</m:t>
                      </m:r>
                      <m:r>
                        <a:rPr lang="nb-NO" b="0" i="1" smtClean="0">
                          <a:latin typeface="Cambria Math" panose="02040503050406030204" pitchFamily="18" charset="0"/>
                        </a:rPr>
                        <m:t>𝐿</m:t>
                      </m:r>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oMath>
                  </m:oMathPara>
                </a14:m>
                <a:endParaRPr lang="en-NO" dirty="0"/>
              </a:p>
            </p:txBody>
          </p:sp>
        </mc:Choice>
        <mc:Fallback xmlns="">
          <p:sp>
            <p:nvSpPr>
              <p:cNvPr id="2" name="TextBox 1">
                <a:extLst>
                  <a:ext uri="{FF2B5EF4-FFF2-40B4-BE49-F238E27FC236}">
                    <a16:creationId xmlns:a16="http://schemas.microsoft.com/office/drawing/2014/main" id="{2A820687-5380-CCA1-1030-1E3647BEBD0F}"/>
                  </a:ext>
                </a:extLst>
              </p:cNvPr>
              <p:cNvSpPr txBox="1">
                <a:spLocks noRot="1" noChangeAspect="1" noMove="1" noResize="1" noEditPoints="1" noAdjustHandles="1" noChangeArrowheads="1" noChangeShapeType="1" noTextEdit="1"/>
              </p:cNvSpPr>
              <p:nvPr/>
            </p:nvSpPr>
            <p:spPr>
              <a:xfrm>
                <a:off x="2266219" y="6125628"/>
                <a:ext cx="5341399" cy="276999"/>
              </a:xfrm>
              <a:prstGeom prst="rect">
                <a:avLst/>
              </a:prstGeom>
              <a:blipFill>
                <a:blip r:embed="rId22"/>
                <a:stretch>
                  <a:fillRect l="-948" b="-39130"/>
                </a:stretch>
              </a:blipFill>
            </p:spPr>
            <p:txBody>
              <a:bodyPr/>
              <a:lstStyle/>
              <a:p>
                <a:r>
                  <a:rPr lang="en-NO">
                    <a:noFill/>
                  </a:rPr>
                  <a:t> </a:t>
                </a:r>
              </a:p>
            </p:txBody>
          </p:sp>
        </mc:Fallback>
      </mc:AlternateContent>
    </p:spTree>
    <p:extLst>
      <p:ext uri="{BB962C8B-B14F-4D97-AF65-F5344CB8AC3E}">
        <p14:creationId xmlns:p14="http://schemas.microsoft.com/office/powerpoint/2010/main" val="1895907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7272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8138B9-8AAE-4546-2C3E-1C15A7C8EE11}"/>
                  </a:ext>
                </a:extLst>
              </p:cNvPr>
              <p:cNvSpPr txBox="1"/>
              <p:nvPr/>
            </p:nvSpPr>
            <p:spPr>
              <a:xfrm>
                <a:off x="2266219" y="6125628"/>
                <a:ext cx="5341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1" i="1">
                              <a:latin typeface="Cambria Math" panose="02040503050406030204" pitchFamily="18" charset="0"/>
                            </a:rPr>
                            <m:t>𝒙</m:t>
                          </m:r>
                          <m:r>
                            <a:rPr lang="nb-NO" b="0" i="1" smtClean="0">
                              <a:latin typeface="Cambria Math" panose="02040503050406030204" pitchFamily="18" charset="0"/>
                            </a:rPr>
                            <m:t>;</m:t>
                          </m:r>
                          <m:r>
                            <a:rPr lang="nb-NO" b="0" i="1" smtClean="0">
                              <a:latin typeface="Cambria Math" panose="02040503050406030204" pitchFamily="18" charset="0"/>
                            </a:rPr>
                            <m:t>𝑤</m:t>
                          </m:r>
                        </m:e>
                      </m:d>
                      <m:r>
                        <a:rPr lang="nb-NO" b="0" i="1" smtClean="0">
                          <a:latin typeface="Cambria Math" panose="02040503050406030204" pitchFamily="18" charset="0"/>
                        </a:rPr>
                        <m:t>=</m:t>
                      </m:r>
                      <m:r>
                        <a:rPr lang="nb-NO" b="1" i="1">
                          <a:latin typeface="Cambria Math" panose="02040503050406030204" pitchFamily="18" charset="0"/>
                          <a:ea typeface="Cambria Math" panose="02040503050406030204" pitchFamily="18" charset="0"/>
                        </a:rPr>
                        <m:t>𝛔</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m:t>
                              </m:r>
                            </m:sub>
                          </m:sSub>
                          <m:d>
                            <m:dPr>
                              <m:ctrlPr>
                                <a:rPr lang="nb-NO" b="0" i="1" smtClean="0">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𝟏</m:t>
                                  </m:r>
                                </m:sub>
                              </m:sSub>
                              <m:r>
                                <a:rPr lang="nb-NO" b="1" i="1">
                                  <a:latin typeface="Cambria Math" panose="02040503050406030204" pitchFamily="18" charset="0"/>
                                  <a:ea typeface="Cambria Math" panose="02040503050406030204" pitchFamily="18" charset="0"/>
                                </a:rPr>
                                <m:t>𝝆</m:t>
                              </m:r>
                              <m:d>
                                <m:dPr>
                                  <m:ctrlPr>
                                    <a:rPr lang="nb-NO" i="1">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𝟎</m:t>
                                      </m:r>
                                    </m:sub>
                                  </m:sSub>
                                  <m:r>
                                    <a:rPr lang="nb-NO" b="1" i="1">
                                      <a:latin typeface="Cambria Math" panose="02040503050406030204" pitchFamily="18" charset="0"/>
                                      <a:ea typeface="Cambria Math" panose="02040503050406030204" pitchFamily="18" charset="0"/>
                                    </a:rPr>
                                    <m:t>𝒙</m:t>
                                  </m:r>
                                  <m:r>
                                    <a:rPr lang="nb-NO" b="1" i="1" smtClean="0">
                                      <a:latin typeface="Cambria Math" panose="02040503050406030204" pitchFamily="18" charset="0"/>
                                      <a:ea typeface="Cambria Math" panose="02040503050406030204" pitchFamily="18" charset="0"/>
                                    </a:rPr>
                                    <m:t>+</m:t>
                                  </m:r>
                                  <m:sSub>
                                    <m:sSubPr>
                                      <m:ctrlPr>
                                        <a:rPr lang="nb-NO" b="1" i="1" smtClean="0">
                                          <a:latin typeface="Cambria Math" panose="02040503050406030204" pitchFamily="18" charset="0"/>
                                          <a:ea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𝟎</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𝟏</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𝟐</m:t>
                              </m:r>
                            </m:sub>
                          </m:sSub>
                        </m:e>
                      </m:d>
                      <m:r>
                        <a:rPr lang="nb-NO" b="0" i="1" smtClean="0">
                          <a:latin typeface="Cambria Math" panose="02040503050406030204" pitchFamily="18" charset="0"/>
                        </a:rPr>
                        <m:t>→</m:t>
                      </m:r>
                      <m:r>
                        <a:rPr lang="nb-NO" b="0" i="1" smtClean="0">
                          <a:latin typeface="Cambria Math" panose="02040503050406030204" pitchFamily="18" charset="0"/>
                        </a:rPr>
                        <m:t>𝐿</m:t>
                      </m:r>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oMath>
                  </m:oMathPara>
                </a14:m>
                <a:endParaRPr lang="en-NO" dirty="0"/>
              </a:p>
            </p:txBody>
          </p:sp>
        </mc:Choice>
        <mc:Fallback xmlns="">
          <p:sp>
            <p:nvSpPr>
              <p:cNvPr id="12" name="TextBox 11">
                <a:extLst>
                  <a:ext uri="{FF2B5EF4-FFF2-40B4-BE49-F238E27FC236}">
                    <a16:creationId xmlns:a16="http://schemas.microsoft.com/office/drawing/2014/main" id="{548138B9-8AAE-4546-2C3E-1C15A7C8EE11}"/>
                  </a:ext>
                </a:extLst>
              </p:cNvPr>
              <p:cNvSpPr txBox="1">
                <a:spLocks noRot="1" noChangeAspect="1" noMove="1" noResize="1" noEditPoints="1" noAdjustHandles="1" noChangeArrowheads="1" noChangeShapeType="1" noTextEdit="1"/>
              </p:cNvSpPr>
              <p:nvPr/>
            </p:nvSpPr>
            <p:spPr>
              <a:xfrm>
                <a:off x="2266219" y="6125628"/>
                <a:ext cx="5341399" cy="276999"/>
              </a:xfrm>
              <a:prstGeom prst="rect">
                <a:avLst/>
              </a:prstGeom>
              <a:blipFill>
                <a:blip r:embed="rId2"/>
                <a:stretch>
                  <a:fillRect l="-948" b="-39130"/>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56B53F23-E77F-384A-427B-AE9188B781E1}"/>
              </a:ext>
            </a:extLst>
          </p:cNvPr>
          <p:cNvCxnSpPr>
            <a:cxnSpLocks/>
          </p:cNvCxnSpPr>
          <p:nvPr/>
        </p:nvCxnSpPr>
        <p:spPr>
          <a:xfrm>
            <a:off x="8920649" y="6435160"/>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61BF3D-1FCE-648D-5D80-A176A46D6926}"/>
              </a:ext>
            </a:extLst>
          </p:cNvPr>
          <p:cNvCxnSpPr>
            <a:cxnSpLocks/>
          </p:cNvCxnSpPr>
          <p:nvPr/>
        </p:nvCxnSpPr>
        <p:spPr>
          <a:xfrm flipV="1">
            <a:off x="8920649" y="4776186"/>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591375-5FFD-CEA9-5D0E-7AE8D78B48F3}"/>
                  </a:ext>
                </a:extLst>
              </p:cNvPr>
              <p:cNvSpPr txBox="1"/>
              <p:nvPr/>
            </p:nvSpPr>
            <p:spPr>
              <a:xfrm>
                <a:off x="8151058" y="5236341"/>
                <a:ext cx="8603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𝐿</m:t>
                      </m:r>
                    </m:oMath>
                  </m:oMathPara>
                </a14:m>
                <a:endParaRPr lang="en-NO" dirty="0"/>
              </a:p>
            </p:txBody>
          </p:sp>
        </mc:Choice>
        <mc:Fallback xmlns="">
          <p:sp>
            <p:nvSpPr>
              <p:cNvPr id="38" name="TextBox 37">
                <a:extLst>
                  <a:ext uri="{FF2B5EF4-FFF2-40B4-BE49-F238E27FC236}">
                    <a16:creationId xmlns:a16="http://schemas.microsoft.com/office/drawing/2014/main" id="{93591375-5FFD-CEA9-5D0E-7AE8D78B48F3}"/>
                  </a:ext>
                </a:extLst>
              </p:cNvPr>
              <p:cNvSpPr txBox="1">
                <a:spLocks noRot="1" noChangeAspect="1" noMove="1" noResize="1" noEditPoints="1" noAdjustHandles="1" noChangeArrowheads="1" noChangeShapeType="1" noTextEdit="1"/>
              </p:cNvSpPr>
              <p:nvPr/>
            </p:nvSpPr>
            <p:spPr>
              <a:xfrm>
                <a:off x="8151058" y="5236341"/>
                <a:ext cx="860396" cy="369332"/>
              </a:xfrm>
              <a:prstGeom prst="rect">
                <a:avLst/>
              </a:prstGeom>
              <a:blipFill>
                <a:blip r:embed="rId3"/>
                <a:stretch>
                  <a:fillRect/>
                </a:stretch>
              </a:blipFill>
            </p:spPr>
            <p:txBody>
              <a:bodyPr/>
              <a:lstStyle/>
              <a:p>
                <a:r>
                  <a:rPr lang="en-NO">
                    <a:noFill/>
                  </a:rPr>
                  <a:t> </a:t>
                </a:r>
              </a:p>
            </p:txBody>
          </p:sp>
        </mc:Fallback>
      </mc:AlternateContent>
      <p:sp>
        <p:nvSpPr>
          <p:cNvPr id="40" name="Freeform 39">
            <a:extLst>
              <a:ext uri="{FF2B5EF4-FFF2-40B4-BE49-F238E27FC236}">
                <a16:creationId xmlns:a16="http://schemas.microsoft.com/office/drawing/2014/main" id="{C681F415-4E24-669D-EE07-03D961C84216}"/>
              </a:ext>
            </a:extLst>
          </p:cNvPr>
          <p:cNvSpPr/>
          <p:nvPr/>
        </p:nvSpPr>
        <p:spPr>
          <a:xfrm>
            <a:off x="9222928" y="5023601"/>
            <a:ext cx="2201662" cy="1035192"/>
          </a:xfrm>
          <a:custGeom>
            <a:avLst/>
            <a:gdLst>
              <a:gd name="connsiteX0" fmla="*/ 0 w 2201662"/>
              <a:gd name="connsiteY0" fmla="*/ 213065 h 1035192"/>
              <a:gd name="connsiteX1" fmla="*/ 213064 w 2201662"/>
              <a:gd name="connsiteY1" fmla="*/ 905523 h 1035192"/>
              <a:gd name="connsiteX2" fmla="*/ 408373 w 2201662"/>
              <a:gd name="connsiteY2" fmla="*/ 1029810 h 1035192"/>
              <a:gd name="connsiteX3" fmla="*/ 719091 w 2201662"/>
              <a:gd name="connsiteY3" fmla="*/ 825624 h 1035192"/>
              <a:gd name="connsiteX4" fmla="*/ 976544 w 2201662"/>
              <a:gd name="connsiteY4" fmla="*/ 861134 h 1035192"/>
              <a:gd name="connsiteX5" fmla="*/ 1367161 w 2201662"/>
              <a:gd name="connsiteY5" fmla="*/ 577049 h 1035192"/>
              <a:gd name="connsiteX6" fmla="*/ 1677880 w 2201662"/>
              <a:gd name="connsiteY6" fmla="*/ 816746 h 1035192"/>
              <a:gd name="connsiteX7" fmla="*/ 2201662 w 2201662"/>
              <a:gd name="connsiteY7" fmla="*/ 0 h 10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1662" h="1035192">
                <a:moveTo>
                  <a:pt x="0" y="213065"/>
                </a:moveTo>
                <a:cubicBezTo>
                  <a:pt x="72501" y="491232"/>
                  <a:pt x="145002" y="769399"/>
                  <a:pt x="213064" y="905523"/>
                </a:cubicBezTo>
                <a:cubicBezTo>
                  <a:pt x="281126" y="1041647"/>
                  <a:pt x="324035" y="1043127"/>
                  <a:pt x="408373" y="1029810"/>
                </a:cubicBezTo>
                <a:cubicBezTo>
                  <a:pt x="492711" y="1016493"/>
                  <a:pt x="624396" y="853737"/>
                  <a:pt x="719091" y="825624"/>
                </a:cubicBezTo>
                <a:cubicBezTo>
                  <a:pt x="813786" y="797511"/>
                  <a:pt x="868532" y="902563"/>
                  <a:pt x="976544" y="861134"/>
                </a:cubicBezTo>
                <a:cubicBezTo>
                  <a:pt x="1084556" y="819705"/>
                  <a:pt x="1250272" y="584447"/>
                  <a:pt x="1367161" y="577049"/>
                </a:cubicBezTo>
                <a:cubicBezTo>
                  <a:pt x="1484050" y="569651"/>
                  <a:pt x="1538797" y="912921"/>
                  <a:pt x="1677880" y="816746"/>
                </a:cubicBezTo>
                <a:cubicBezTo>
                  <a:pt x="1816963" y="720571"/>
                  <a:pt x="2009312" y="360285"/>
                  <a:pt x="2201662" y="0"/>
                </a:cubicBez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2" name="Oval 41">
            <a:extLst>
              <a:ext uri="{FF2B5EF4-FFF2-40B4-BE49-F238E27FC236}">
                <a16:creationId xmlns:a16="http://schemas.microsoft.com/office/drawing/2014/main" id="{90A62EFA-FF2C-CC10-6B5A-129616254AAC}"/>
              </a:ext>
            </a:extLst>
          </p:cNvPr>
          <p:cNvSpPr/>
          <p:nvPr/>
        </p:nvSpPr>
        <p:spPr>
          <a:xfrm>
            <a:off x="9510610" y="6008585"/>
            <a:ext cx="102352" cy="1004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8" name="Graphic 47" descr="Dog with solid fill">
            <a:extLst>
              <a:ext uri="{FF2B5EF4-FFF2-40B4-BE49-F238E27FC236}">
                <a16:creationId xmlns:a16="http://schemas.microsoft.com/office/drawing/2014/main" id="{FEBDAB73-A2B0-E169-F729-28D524FD9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833" y="1511256"/>
            <a:ext cx="914400" cy="914400"/>
          </a:xfrm>
          <a:prstGeom prst="rect">
            <a:avLst/>
          </a:prstGeom>
        </p:spPr>
      </p:pic>
      <p:pic>
        <p:nvPicPr>
          <p:cNvPr id="49" name="Graphic 48" descr="Puppy 2 with solid fill">
            <a:extLst>
              <a:ext uri="{FF2B5EF4-FFF2-40B4-BE49-F238E27FC236}">
                <a16:creationId xmlns:a16="http://schemas.microsoft.com/office/drawing/2014/main" id="{43B01BBE-0E26-4F26-96E1-82BE2D8B82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833" y="4365990"/>
            <a:ext cx="914400" cy="914400"/>
          </a:xfrm>
          <a:prstGeom prst="rect">
            <a:avLst/>
          </a:prstGeom>
        </p:spPr>
      </p:pic>
      <p:pic>
        <p:nvPicPr>
          <p:cNvPr id="50" name="Graphic 49" descr="Puppy with solid fill">
            <a:extLst>
              <a:ext uri="{FF2B5EF4-FFF2-40B4-BE49-F238E27FC236}">
                <a16:creationId xmlns:a16="http://schemas.microsoft.com/office/drawing/2014/main" id="{8A12C1CE-95E0-1CB5-A26F-1E119CDC2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833" y="2425656"/>
            <a:ext cx="914400" cy="914400"/>
          </a:xfrm>
          <a:prstGeom prst="rect">
            <a:avLst/>
          </a:prstGeom>
        </p:spPr>
      </p:pic>
      <p:pic>
        <p:nvPicPr>
          <p:cNvPr id="51" name="Graphic 50" descr="Cat with solid fill">
            <a:extLst>
              <a:ext uri="{FF2B5EF4-FFF2-40B4-BE49-F238E27FC236}">
                <a16:creationId xmlns:a16="http://schemas.microsoft.com/office/drawing/2014/main" id="{914618D5-3FE8-EBC1-40AC-13A25C8D12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908" y="3580856"/>
            <a:ext cx="743280" cy="743280"/>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C535559-ECAB-6596-6DF0-29048022D5FA}"/>
                  </a:ext>
                </a:extLst>
              </p:cNvPr>
              <p:cNvSpPr txBox="1"/>
              <p:nvPr/>
            </p:nvSpPr>
            <p:spPr>
              <a:xfrm rot="5400000">
                <a:off x="553399" y="5490862"/>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2" name="TextBox 51">
                <a:extLst>
                  <a:ext uri="{FF2B5EF4-FFF2-40B4-BE49-F238E27FC236}">
                    <a16:creationId xmlns:a16="http://schemas.microsoft.com/office/drawing/2014/main" id="{FC535559-ECAB-6596-6DF0-29048022D5FA}"/>
                  </a:ext>
                </a:extLst>
              </p:cNvPr>
              <p:cNvSpPr txBox="1">
                <a:spLocks noRot="1" noChangeAspect="1" noMove="1" noResize="1" noEditPoints="1" noAdjustHandles="1" noChangeArrowheads="1" noChangeShapeType="1" noTextEdit="1"/>
              </p:cNvSpPr>
              <p:nvPr/>
            </p:nvSpPr>
            <p:spPr>
              <a:xfrm rot="5400000">
                <a:off x="553399" y="5490862"/>
                <a:ext cx="368691" cy="430887"/>
              </a:xfrm>
              <a:prstGeom prst="rect">
                <a:avLst/>
              </a:prstGeom>
              <a:blipFill>
                <a:blip r:embed="rId12"/>
                <a:stretch>
                  <a:fillRect/>
                </a:stretch>
              </a:blipFill>
            </p:spPr>
            <p:txBody>
              <a:bodyPr/>
              <a:lstStyle/>
              <a:p>
                <a:r>
                  <a:rPr lang="en-NO">
                    <a:noFill/>
                  </a:rPr>
                  <a:t> </a:t>
                </a:r>
              </a:p>
            </p:txBody>
          </p:sp>
        </mc:Fallback>
      </mc:AlternateContent>
      <p:sp>
        <p:nvSpPr>
          <p:cNvPr id="53" name="Rectangle 52">
            <a:extLst>
              <a:ext uri="{FF2B5EF4-FFF2-40B4-BE49-F238E27FC236}">
                <a16:creationId xmlns:a16="http://schemas.microsoft.com/office/drawing/2014/main" id="{5CB47C4A-F6E2-146B-9542-FE8B110DBDD1}"/>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54" name="Graphic 53" descr="Kitten with solid fill">
            <a:extLst>
              <a:ext uri="{FF2B5EF4-FFF2-40B4-BE49-F238E27FC236}">
                <a16:creationId xmlns:a16="http://schemas.microsoft.com/office/drawing/2014/main" id="{8FD9C233-15B5-F21B-258E-C86FD01835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5742" y="1470547"/>
            <a:ext cx="914400" cy="914400"/>
          </a:xfrm>
          <a:prstGeom prst="rect">
            <a:avLst/>
          </a:prstGeom>
        </p:spPr>
      </p:pic>
      <p:sp>
        <p:nvSpPr>
          <p:cNvPr id="55" name="Rectangle 54">
            <a:extLst>
              <a:ext uri="{FF2B5EF4-FFF2-40B4-BE49-F238E27FC236}">
                <a16:creationId xmlns:a16="http://schemas.microsoft.com/office/drawing/2014/main" id="{2E387B8D-0E12-E857-23BB-38C27111449B}"/>
              </a:ext>
            </a:extLst>
          </p:cNvPr>
          <p:cNvSpPr/>
          <p:nvPr/>
        </p:nvSpPr>
        <p:spPr>
          <a:xfrm>
            <a:off x="7816340" y="1484896"/>
            <a:ext cx="997527" cy="952018"/>
          </a:xfrm>
          <a:prstGeom prst="rect">
            <a:avLst/>
          </a:prstGeom>
          <a:blipFill dpi="0" rotWithShape="1">
            <a:blip r:embed="rId1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38EDFE-B760-782B-F105-ED74B4FCE671}"/>
                  </a:ext>
                </a:extLst>
              </p:cNvPr>
              <p:cNvSpPr txBox="1"/>
              <p:nvPr/>
            </p:nvSpPr>
            <p:spPr>
              <a:xfrm>
                <a:off x="10055717" y="6442196"/>
                <a:ext cx="582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𝑤</m:t>
                      </m:r>
                    </m:oMath>
                  </m:oMathPara>
                </a14:m>
                <a:endParaRPr lang="en-NO" dirty="0"/>
              </a:p>
            </p:txBody>
          </p:sp>
        </mc:Choice>
        <mc:Fallback xmlns="">
          <p:sp>
            <p:nvSpPr>
              <p:cNvPr id="3" name="TextBox 2">
                <a:extLst>
                  <a:ext uri="{FF2B5EF4-FFF2-40B4-BE49-F238E27FC236}">
                    <a16:creationId xmlns:a16="http://schemas.microsoft.com/office/drawing/2014/main" id="{5238EDFE-B760-782B-F105-ED74B4FCE671}"/>
                  </a:ext>
                </a:extLst>
              </p:cNvPr>
              <p:cNvSpPr txBox="1">
                <a:spLocks noRot="1" noChangeAspect="1" noMove="1" noResize="1" noEditPoints="1" noAdjustHandles="1" noChangeArrowheads="1" noChangeShapeType="1" noTextEdit="1"/>
              </p:cNvSpPr>
              <p:nvPr/>
            </p:nvSpPr>
            <p:spPr>
              <a:xfrm>
                <a:off x="10055717" y="6442196"/>
                <a:ext cx="582177" cy="369332"/>
              </a:xfrm>
              <a:prstGeom prst="rect">
                <a:avLst/>
              </a:prstGeom>
              <a:blipFill>
                <a:blip r:embed="rId16"/>
                <a:stretch>
                  <a:fillRect/>
                </a:stretch>
              </a:blipFill>
            </p:spPr>
            <p:txBody>
              <a:bodyPr/>
              <a:lstStyle/>
              <a:p>
                <a:r>
                  <a:rPr lang="en-NO">
                    <a:noFill/>
                  </a:rPr>
                  <a:t> </a:t>
                </a:r>
              </a:p>
            </p:txBody>
          </p:sp>
        </mc:Fallback>
      </mc:AlternateContent>
      <p:sp>
        <p:nvSpPr>
          <p:cNvPr id="13" name="Rounded Rectangle 12">
            <a:extLst>
              <a:ext uri="{FF2B5EF4-FFF2-40B4-BE49-F238E27FC236}">
                <a16:creationId xmlns:a16="http://schemas.microsoft.com/office/drawing/2014/main" id="{B03A8F9B-9526-605B-8301-488C64CCAB89}"/>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14" name="Straight Arrow Connector 13">
            <a:extLst>
              <a:ext uri="{FF2B5EF4-FFF2-40B4-BE49-F238E27FC236}">
                <a16:creationId xmlns:a16="http://schemas.microsoft.com/office/drawing/2014/main" id="{BBF9A2B1-F635-233B-B04F-B46548A5B1FC}"/>
              </a:ext>
            </a:extLst>
          </p:cNvPr>
          <p:cNvCxnSpPr>
            <a:endCxn id="13"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4CABA3-5C42-93EA-E588-CA4A84AAB904}"/>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5E39D-4425-4D24-62BE-E8DDE69C1C72}"/>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7" name="TextBox 16">
            <a:extLst>
              <a:ext uri="{FF2B5EF4-FFF2-40B4-BE49-F238E27FC236}">
                <a16:creationId xmlns:a16="http://schemas.microsoft.com/office/drawing/2014/main" id="{0A6C9BFD-5831-3453-C75D-D1EF63779CA8}"/>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8" name="TextBox 17">
            <a:extLst>
              <a:ext uri="{FF2B5EF4-FFF2-40B4-BE49-F238E27FC236}">
                <a16:creationId xmlns:a16="http://schemas.microsoft.com/office/drawing/2014/main" id="{C79C3A2A-9DE8-98EA-3D1D-04A61BC0C028}"/>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22" name="TextBox 21">
            <a:extLst>
              <a:ext uri="{FF2B5EF4-FFF2-40B4-BE49-F238E27FC236}">
                <a16:creationId xmlns:a16="http://schemas.microsoft.com/office/drawing/2014/main" id="{DD8EB0F9-278F-6D0B-CF79-FEB36D48ACE9}"/>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cxnSp>
        <p:nvCxnSpPr>
          <p:cNvPr id="5" name="Straight Arrow Connector 4">
            <a:extLst>
              <a:ext uri="{FF2B5EF4-FFF2-40B4-BE49-F238E27FC236}">
                <a16:creationId xmlns:a16="http://schemas.microsoft.com/office/drawing/2014/main" id="{324C85AB-83F0-3D74-2EE4-ACA4B062AD47}"/>
              </a:ext>
            </a:extLst>
          </p:cNvPr>
          <p:cNvCxnSpPr/>
          <p:nvPr/>
        </p:nvCxnSpPr>
        <p:spPr>
          <a:xfrm flipV="1">
            <a:off x="3713259"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7F97A54-4111-F024-BCB7-1EDB4F8FE98C}"/>
              </a:ext>
            </a:extLst>
          </p:cNvPr>
          <p:cNvCxnSpPr/>
          <p:nvPr/>
        </p:nvCxnSpPr>
        <p:spPr>
          <a:xfrm flipV="1">
            <a:off x="4040588"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ECDEA98-76D8-6719-3B0D-DA340BD7CB4C}"/>
              </a:ext>
            </a:extLst>
          </p:cNvPr>
          <p:cNvCxnSpPr/>
          <p:nvPr/>
        </p:nvCxnSpPr>
        <p:spPr>
          <a:xfrm flipV="1">
            <a:off x="4574651" y="5780599"/>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3A5E6C-4474-03B1-690A-E44B915CE3F5}"/>
              </a:ext>
            </a:extLst>
          </p:cNvPr>
          <p:cNvCxnSpPr/>
          <p:nvPr/>
        </p:nvCxnSpPr>
        <p:spPr>
          <a:xfrm flipV="1">
            <a:off x="522003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EEEF82-000F-5CC6-1D4A-00740E4F91A3}"/>
              </a:ext>
            </a:extLst>
          </p:cNvPr>
          <p:cNvCxnSpPr/>
          <p:nvPr/>
        </p:nvCxnSpPr>
        <p:spPr>
          <a:xfrm flipV="1">
            <a:off x="583471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95E2EA-B246-D0E6-E3DA-BC4CC2A1A7EE}"/>
              </a:ext>
            </a:extLst>
          </p:cNvPr>
          <p:cNvCxnSpPr/>
          <p:nvPr/>
        </p:nvCxnSpPr>
        <p:spPr>
          <a:xfrm flipV="1">
            <a:off x="644939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4006D0B-2167-F12E-8412-C9FE23C50672}"/>
              </a:ext>
            </a:extLst>
          </p:cNvPr>
          <p:cNvSpPr txBox="1"/>
          <p:nvPr/>
        </p:nvSpPr>
        <p:spPr>
          <a:xfrm>
            <a:off x="4712293" y="5289533"/>
            <a:ext cx="734918"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Mode</a:t>
            </a:r>
            <a:endParaRPr lang="en-NO" dirty="0"/>
          </a:p>
        </p:txBody>
      </p:sp>
      <p:sp>
        <p:nvSpPr>
          <p:cNvPr id="21" name="Left Brace 20">
            <a:extLst>
              <a:ext uri="{FF2B5EF4-FFF2-40B4-BE49-F238E27FC236}">
                <a16:creationId xmlns:a16="http://schemas.microsoft.com/office/drawing/2014/main" id="{2F8DF92A-368A-C205-9C6E-7614F98ACE2A}"/>
              </a:ext>
            </a:extLst>
          </p:cNvPr>
          <p:cNvSpPr/>
          <p:nvPr/>
        </p:nvSpPr>
        <p:spPr>
          <a:xfrm rot="5400000">
            <a:off x="4996236" y="4319564"/>
            <a:ext cx="167033" cy="27392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cxnSp>
        <p:nvCxnSpPr>
          <p:cNvPr id="33" name="Straight Arrow Connector 32">
            <a:extLst>
              <a:ext uri="{FF2B5EF4-FFF2-40B4-BE49-F238E27FC236}">
                <a16:creationId xmlns:a16="http://schemas.microsoft.com/office/drawing/2014/main" id="{C61DA783-DCAB-AC4E-048A-940159839D43}"/>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39C1F5-1410-66E4-E7F2-9A7F28CEE5FA}"/>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8984223-2B8B-9523-018B-54CF2046EDB1}"/>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66FD3DD-0EBC-1C63-EB29-B01D6F39850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37" name="Straight Connector 36">
            <a:extLst>
              <a:ext uri="{FF2B5EF4-FFF2-40B4-BE49-F238E27FC236}">
                <a16:creationId xmlns:a16="http://schemas.microsoft.com/office/drawing/2014/main" id="{FC7BDB4F-9C91-9789-9430-A46C88E40B9E}"/>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7EC78AB-A64E-8C59-E237-C466D7853BC9}"/>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D9F085-7A4D-9B30-9E62-DDCB1D191B93}"/>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43" name="TextBox 42">
            <a:extLst>
              <a:ext uri="{FF2B5EF4-FFF2-40B4-BE49-F238E27FC236}">
                <a16:creationId xmlns:a16="http://schemas.microsoft.com/office/drawing/2014/main" id="{A5B8C2BD-5D50-91A2-5D6C-ECB5043CBA93}"/>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Tree>
    <p:extLst>
      <p:ext uri="{BB962C8B-B14F-4D97-AF65-F5344CB8AC3E}">
        <p14:creationId xmlns:p14="http://schemas.microsoft.com/office/powerpoint/2010/main" val="2053824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8138B9-8AAE-4546-2C3E-1C15A7C8EE11}"/>
                  </a:ext>
                </a:extLst>
              </p:cNvPr>
              <p:cNvSpPr txBox="1"/>
              <p:nvPr/>
            </p:nvSpPr>
            <p:spPr>
              <a:xfrm>
                <a:off x="2266219" y="6125628"/>
                <a:ext cx="5341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1" i="1">
                              <a:latin typeface="Cambria Math" panose="02040503050406030204" pitchFamily="18" charset="0"/>
                            </a:rPr>
                            <m:t>𝒙</m:t>
                          </m:r>
                          <m:r>
                            <a:rPr lang="nb-NO" b="0" i="1" smtClean="0">
                              <a:latin typeface="Cambria Math" panose="02040503050406030204" pitchFamily="18" charset="0"/>
                            </a:rPr>
                            <m:t>;</m:t>
                          </m:r>
                          <m:r>
                            <a:rPr lang="nb-NO" b="0" i="1" smtClean="0">
                              <a:latin typeface="Cambria Math" panose="02040503050406030204" pitchFamily="18" charset="0"/>
                            </a:rPr>
                            <m:t>𝑤</m:t>
                          </m:r>
                        </m:e>
                      </m:d>
                      <m:r>
                        <a:rPr lang="nb-NO" b="0" i="1" smtClean="0">
                          <a:latin typeface="Cambria Math" panose="02040503050406030204" pitchFamily="18" charset="0"/>
                        </a:rPr>
                        <m:t>=</m:t>
                      </m:r>
                      <m:r>
                        <a:rPr lang="nb-NO" b="1" i="1">
                          <a:latin typeface="Cambria Math" panose="02040503050406030204" pitchFamily="18" charset="0"/>
                          <a:ea typeface="Cambria Math" panose="02040503050406030204" pitchFamily="18" charset="0"/>
                        </a:rPr>
                        <m:t>𝛔</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m:t>
                              </m:r>
                            </m:sub>
                          </m:sSub>
                          <m:d>
                            <m:dPr>
                              <m:ctrlPr>
                                <a:rPr lang="nb-NO" b="0" i="1" smtClean="0">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𝟏</m:t>
                                  </m:r>
                                </m:sub>
                              </m:sSub>
                              <m:r>
                                <a:rPr lang="nb-NO" b="1" i="1">
                                  <a:latin typeface="Cambria Math" panose="02040503050406030204" pitchFamily="18" charset="0"/>
                                  <a:ea typeface="Cambria Math" panose="02040503050406030204" pitchFamily="18" charset="0"/>
                                </a:rPr>
                                <m:t>𝝆</m:t>
                              </m:r>
                              <m:d>
                                <m:dPr>
                                  <m:ctrlPr>
                                    <a:rPr lang="nb-NO" i="1">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𝟎</m:t>
                                      </m:r>
                                    </m:sub>
                                  </m:sSub>
                                  <m:r>
                                    <a:rPr lang="nb-NO" b="1" i="1">
                                      <a:latin typeface="Cambria Math" panose="02040503050406030204" pitchFamily="18" charset="0"/>
                                      <a:ea typeface="Cambria Math" panose="02040503050406030204" pitchFamily="18" charset="0"/>
                                    </a:rPr>
                                    <m:t>𝒙</m:t>
                                  </m:r>
                                  <m:r>
                                    <a:rPr lang="nb-NO" b="1" i="1" smtClean="0">
                                      <a:latin typeface="Cambria Math" panose="02040503050406030204" pitchFamily="18" charset="0"/>
                                      <a:ea typeface="Cambria Math" panose="02040503050406030204" pitchFamily="18" charset="0"/>
                                    </a:rPr>
                                    <m:t>+</m:t>
                                  </m:r>
                                  <m:sSub>
                                    <m:sSubPr>
                                      <m:ctrlPr>
                                        <a:rPr lang="nb-NO" b="1" i="1" smtClean="0">
                                          <a:latin typeface="Cambria Math" panose="02040503050406030204" pitchFamily="18" charset="0"/>
                                          <a:ea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𝟎</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𝟏</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𝟐</m:t>
                              </m:r>
                            </m:sub>
                          </m:sSub>
                        </m:e>
                      </m:d>
                      <m:r>
                        <a:rPr lang="nb-NO" b="0" i="1" smtClean="0">
                          <a:latin typeface="Cambria Math" panose="02040503050406030204" pitchFamily="18" charset="0"/>
                        </a:rPr>
                        <m:t>→</m:t>
                      </m:r>
                      <m:r>
                        <a:rPr lang="nb-NO" b="0" i="1" smtClean="0">
                          <a:latin typeface="Cambria Math" panose="02040503050406030204" pitchFamily="18" charset="0"/>
                        </a:rPr>
                        <m:t>𝐿</m:t>
                      </m:r>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oMath>
                  </m:oMathPara>
                </a14:m>
                <a:endParaRPr lang="en-NO" dirty="0"/>
              </a:p>
            </p:txBody>
          </p:sp>
        </mc:Choice>
        <mc:Fallback xmlns="">
          <p:sp>
            <p:nvSpPr>
              <p:cNvPr id="12" name="TextBox 11">
                <a:extLst>
                  <a:ext uri="{FF2B5EF4-FFF2-40B4-BE49-F238E27FC236}">
                    <a16:creationId xmlns:a16="http://schemas.microsoft.com/office/drawing/2014/main" id="{548138B9-8AAE-4546-2C3E-1C15A7C8EE11}"/>
                  </a:ext>
                </a:extLst>
              </p:cNvPr>
              <p:cNvSpPr txBox="1">
                <a:spLocks noRot="1" noChangeAspect="1" noMove="1" noResize="1" noEditPoints="1" noAdjustHandles="1" noChangeArrowheads="1" noChangeShapeType="1" noTextEdit="1"/>
              </p:cNvSpPr>
              <p:nvPr/>
            </p:nvSpPr>
            <p:spPr>
              <a:xfrm>
                <a:off x="2266219" y="6125628"/>
                <a:ext cx="5341399" cy="276999"/>
              </a:xfrm>
              <a:prstGeom prst="rect">
                <a:avLst/>
              </a:prstGeom>
              <a:blipFill>
                <a:blip r:embed="rId2"/>
                <a:stretch>
                  <a:fillRect l="-948" b="-39130"/>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56B53F23-E77F-384A-427B-AE9188B781E1}"/>
              </a:ext>
            </a:extLst>
          </p:cNvPr>
          <p:cNvCxnSpPr>
            <a:cxnSpLocks/>
          </p:cNvCxnSpPr>
          <p:nvPr/>
        </p:nvCxnSpPr>
        <p:spPr>
          <a:xfrm>
            <a:off x="8920649" y="6435160"/>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61BF3D-1FCE-648D-5D80-A176A46D6926}"/>
              </a:ext>
            </a:extLst>
          </p:cNvPr>
          <p:cNvCxnSpPr>
            <a:cxnSpLocks/>
          </p:cNvCxnSpPr>
          <p:nvPr/>
        </p:nvCxnSpPr>
        <p:spPr>
          <a:xfrm flipV="1">
            <a:off x="8920649" y="4776186"/>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591375-5FFD-CEA9-5D0E-7AE8D78B48F3}"/>
                  </a:ext>
                </a:extLst>
              </p:cNvPr>
              <p:cNvSpPr txBox="1"/>
              <p:nvPr/>
            </p:nvSpPr>
            <p:spPr>
              <a:xfrm>
                <a:off x="8151058" y="5236341"/>
                <a:ext cx="8603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𝐿</m:t>
                      </m:r>
                    </m:oMath>
                  </m:oMathPara>
                </a14:m>
                <a:endParaRPr lang="en-NO" dirty="0"/>
              </a:p>
            </p:txBody>
          </p:sp>
        </mc:Choice>
        <mc:Fallback xmlns="">
          <p:sp>
            <p:nvSpPr>
              <p:cNvPr id="38" name="TextBox 37">
                <a:extLst>
                  <a:ext uri="{FF2B5EF4-FFF2-40B4-BE49-F238E27FC236}">
                    <a16:creationId xmlns:a16="http://schemas.microsoft.com/office/drawing/2014/main" id="{93591375-5FFD-CEA9-5D0E-7AE8D78B48F3}"/>
                  </a:ext>
                </a:extLst>
              </p:cNvPr>
              <p:cNvSpPr txBox="1">
                <a:spLocks noRot="1" noChangeAspect="1" noMove="1" noResize="1" noEditPoints="1" noAdjustHandles="1" noChangeArrowheads="1" noChangeShapeType="1" noTextEdit="1"/>
              </p:cNvSpPr>
              <p:nvPr/>
            </p:nvSpPr>
            <p:spPr>
              <a:xfrm>
                <a:off x="8151058" y="5236341"/>
                <a:ext cx="860396" cy="369332"/>
              </a:xfrm>
              <a:prstGeom prst="rect">
                <a:avLst/>
              </a:prstGeom>
              <a:blipFill>
                <a:blip r:embed="rId3"/>
                <a:stretch>
                  <a:fillRect/>
                </a:stretch>
              </a:blipFill>
            </p:spPr>
            <p:txBody>
              <a:bodyPr/>
              <a:lstStyle/>
              <a:p>
                <a:r>
                  <a:rPr lang="en-NO">
                    <a:noFill/>
                  </a:rPr>
                  <a:t> </a:t>
                </a:r>
              </a:p>
            </p:txBody>
          </p:sp>
        </mc:Fallback>
      </mc:AlternateContent>
      <p:sp>
        <p:nvSpPr>
          <p:cNvPr id="40" name="Freeform 39">
            <a:extLst>
              <a:ext uri="{FF2B5EF4-FFF2-40B4-BE49-F238E27FC236}">
                <a16:creationId xmlns:a16="http://schemas.microsoft.com/office/drawing/2014/main" id="{C681F415-4E24-669D-EE07-03D961C84216}"/>
              </a:ext>
            </a:extLst>
          </p:cNvPr>
          <p:cNvSpPr/>
          <p:nvPr/>
        </p:nvSpPr>
        <p:spPr>
          <a:xfrm>
            <a:off x="9222928" y="5023601"/>
            <a:ext cx="2201662" cy="1035192"/>
          </a:xfrm>
          <a:custGeom>
            <a:avLst/>
            <a:gdLst>
              <a:gd name="connsiteX0" fmla="*/ 0 w 2201662"/>
              <a:gd name="connsiteY0" fmla="*/ 213065 h 1035192"/>
              <a:gd name="connsiteX1" fmla="*/ 213064 w 2201662"/>
              <a:gd name="connsiteY1" fmla="*/ 905523 h 1035192"/>
              <a:gd name="connsiteX2" fmla="*/ 408373 w 2201662"/>
              <a:gd name="connsiteY2" fmla="*/ 1029810 h 1035192"/>
              <a:gd name="connsiteX3" fmla="*/ 719091 w 2201662"/>
              <a:gd name="connsiteY3" fmla="*/ 825624 h 1035192"/>
              <a:gd name="connsiteX4" fmla="*/ 976544 w 2201662"/>
              <a:gd name="connsiteY4" fmla="*/ 861134 h 1035192"/>
              <a:gd name="connsiteX5" fmla="*/ 1367161 w 2201662"/>
              <a:gd name="connsiteY5" fmla="*/ 577049 h 1035192"/>
              <a:gd name="connsiteX6" fmla="*/ 1677880 w 2201662"/>
              <a:gd name="connsiteY6" fmla="*/ 816746 h 1035192"/>
              <a:gd name="connsiteX7" fmla="*/ 2201662 w 2201662"/>
              <a:gd name="connsiteY7" fmla="*/ 0 h 10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1662" h="1035192">
                <a:moveTo>
                  <a:pt x="0" y="213065"/>
                </a:moveTo>
                <a:cubicBezTo>
                  <a:pt x="72501" y="491232"/>
                  <a:pt x="145002" y="769399"/>
                  <a:pt x="213064" y="905523"/>
                </a:cubicBezTo>
                <a:cubicBezTo>
                  <a:pt x="281126" y="1041647"/>
                  <a:pt x="324035" y="1043127"/>
                  <a:pt x="408373" y="1029810"/>
                </a:cubicBezTo>
                <a:cubicBezTo>
                  <a:pt x="492711" y="1016493"/>
                  <a:pt x="624396" y="853737"/>
                  <a:pt x="719091" y="825624"/>
                </a:cubicBezTo>
                <a:cubicBezTo>
                  <a:pt x="813786" y="797511"/>
                  <a:pt x="868532" y="902563"/>
                  <a:pt x="976544" y="861134"/>
                </a:cubicBezTo>
                <a:cubicBezTo>
                  <a:pt x="1084556" y="819705"/>
                  <a:pt x="1250272" y="584447"/>
                  <a:pt x="1367161" y="577049"/>
                </a:cubicBezTo>
                <a:cubicBezTo>
                  <a:pt x="1484050" y="569651"/>
                  <a:pt x="1538797" y="912921"/>
                  <a:pt x="1677880" y="816746"/>
                </a:cubicBezTo>
                <a:cubicBezTo>
                  <a:pt x="1816963" y="720571"/>
                  <a:pt x="2009312" y="360285"/>
                  <a:pt x="2201662" y="0"/>
                </a:cubicBez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4" name="Oval 43">
            <a:extLst>
              <a:ext uri="{FF2B5EF4-FFF2-40B4-BE49-F238E27FC236}">
                <a16:creationId xmlns:a16="http://schemas.microsoft.com/office/drawing/2014/main" id="{D874967B-22E4-AB10-5574-4B733C5D67DA}"/>
              </a:ext>
            </a:extLst>
          </p:cNvPr>
          <p:cNvSpPr/>
          <p:nvPr/>
        </p:nvSpPr>
        <p:spPr>
          <a:xfrm>
            <a:off x="10109478" y="5830427"/>
            <a:ext cx="102352" cy="10041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8" name="Graphic 47" descr="Dog with solid fill">
            <a:extLst>
              <a:ext uri="{FF2B5EF4-FFF2-40B4-BE49-F238E27FC236}">
                <a16:creationId xmlns:a16="http://schemas.microsoft.com/office/drawing/2014/main" id="{FEBDAB73-A2B0-E169-F729-28D524FD9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833" y="1511256"/>
            <a:ext cx="914400" cy="914400"/>
          </a:xfrm>
          <a:prstGeom prst="rect">
            <a:avLst/>
          </a:prstGeom>
        </p:spPr>
      </p:pic>
      <p:pic>
        <p:nvPicPr>
          <p:cNvPr id="49" name="Graphic 48" descr="Puppy 2 with solid fill">
            <a:extLst>
              <a:ext uri="{FF2B5EF4-FFF2-40B4-BE49-F238E27FC236}">
                <a16:creationId xmlns:a16="http://schemas.microsoft.com/office/drawing/2014/main" id="{43B01BBE-0E26-4F26-96E1-82BE2D8B82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833" y="4365990"/>
            <a:ext cx="914400" cy="914400"/>
          </a:xfrm>
          <a:prstGeom prst="rect">
            <a:avLst/>
          </a:prstGeom>
        </p:spPr>
      </p:pic>
      <p:pic>
        <p:nvPicPr>
          <p:cNvPr id="50" name="Graphic 49" descr="Puppy with solid fill">
            <a:extLst>
              <a:ext uri="{FF2B5EF4-FFF2-40B4-BE49-F238E27FC236}">
                <a16:creationId xmlns:a16="http://schemas.microsoft.com/office/drawing/2014/main" id="{8A12C1CE-95E0-1CB5-A26F-1E119CDC2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833" y="2425656"/>
            <a:ext cx="914400" cy="914400"/>
          </a:xfrm>
          <a:prstGeom prst="rect">
            <a:avLst/>
          </a:prstGeom>
        </p:spPr>
      </p:pic>
      <p:pic>
        <p:nvPicPr>
          <p:cNvPr id="51" name="Graphic 50" descr="Cat with solid fill">
            <a:extLst>
              <a:ext uri="{FF2B5EF4-FFF2-40B4-BE49-F238E27FC236}">
                <a16:creationId xmlns:a16="http://schemas.microsoft.com/office/drawing/2014/main" id="{914618D5-3FE8-EBC1-40AC-13A25C8D12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908" y="3580856"/>
            <a:ext cx="743280" cy="743280"/>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C535559-ECAB-6596-6DF0-29048022D5FA}"/>
                  </a:ext>
                </a:extLst>
              </p:cNvPr>
              <p:cNvSpPr txBox="1"/>
              <p:nvPr/>
            </p:nvSpPr>
            <p:spPr>
              <a:xfrm rot="5400000">
                <a:off x="553399" y="5490862"/>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2" name="TextBox 51">
                <a:extLst>
                  <a:ext uri="{FF2B5EF4-FFF2-40B4-BE49-F238E27FC236}">
                    <a16:creationId xmlns:a16="http://schemas.microsoft.com/office/drawing/2014/main" id="{FC535559-ECAB-6596-6DF0-29048022D5FA}"/>
                  </a:ext>
                </a:extLst>
              </p:cNvPr>
              <p:cNvSpPr txBox="1">
                <a:spLocks noRot="1" noChangeAspect="1" noMove="1" noResize="1" noEditPoints="1" noAdjustHandles="1" noChangeArrowheads="1" noChangeShapeType="1" noTextEdit="1"/>
              </p:cNvSpPr>
              <p:nvPr/>
            </p:nvSpPr>
            <p:spPr>
              <a:xfrm rot="5400000">
                <a:off x="553399" y="5490862"/>
                <a:ext cx="368691" cy="430887"/>
              </a:xfrm>
              <a:prstGeom prst="rect">
                <a:avLst/>
              </a:prstGeom>
              <a:blipFill>
                <a:blip r:embed="rId12"/>
                <a:stretch>
                  <a:fillRect/>
                </a:stretch>
              </a:blipFill>
            </p:spPr>
            <p:txBody>
              <a:bodyPr/>
              <a:lstStyle/>
              <a:p>
                <a:r>
                  <a:rPr lang="en-NO">
                    <a:noFill/>
                  </a:rPr>
                  <a:t> </a:t>
                </a:r>
              </a:p>
            </p:txBody>
          </p:sp>
        </mc:Fallback>
      </mc:AlternateContent>
      <p:sp>
        <p:nvSpPr>
          <p:cNvPr id="53" name="Rectangle 52">
            <a:extLst>
              <a:ext uri="{FF2B5EF4-FFF2-40B4-BE49-F238E27FC236}">
                <a16:creationId xmlns:a16="http://schemas.microsoft.com/office/drawing/2014/main" id="{5CB47C4A-F6E2-146B-9542-FE8B110DBDD1}"/>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54" name="Graphic 53" descr="Kitten with solid fill">
            <a:extLst>
              <a:ext uri="{FF2B5EF4-FFF2-40B4-BE49-F238E27FC236}">
                <a16:creationId xmlns:a16="http://schemas.microsoft.com/office/drawing/2014/main" id="{8FD9C233-15B5-F21B-258E-C86FD01835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5742" y="1470547"/>
            <a:ext cx="914400" cy="914400"/>
          </a:xfrm>
          <a:prstGeom prst="rect">
            <a:avLst/>
          </a:prstGeom>
        </p:spPr>
      </p:pic>
      <p:sp>
        <p:nvSpPr>
          <p:cNvPr id="55" name="Rectangle 54">
            <a:extLst>
              <a:ext uri="{FF2B5EF4-FFF2-40B4-BE49-F238E27FC236}">
                <a16:creationId xmlns:a16="http://schemas.microsoft.com/office/drawing/2014/main" id="{2E387B8D-0E12-E857-23BB-38C27111449B}"/>
              </a:ext>
            </a:extLst>
          </p:cNvPr>
          <p:cNvSpPr/>
          <p:nvPr/>
        </p:nvSpPr>
        <p:spPr>
          <a:xfrm>
            <a:off x="7816340" y="1484896"/>
            <a:ext cx="997527" cy="952018"/>
          </a:xfrm>
          <a:prstGeom prst="rect">
            <a:avLst/>
          </a:prstGeom>
          <a:blipFill dpi="0" rotWithShape="1">
            <a:blip r:embed="rId1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38EDFE-B760-782B-F105-ED74B4FCE671}"/>
                  </a:ext>
                </a:extLst>
              </p:cNvPr>
              <p:cNvSpPr txBox="1"/>
              <p:nvPr/>
            </p:nvSpPr>
            <p:spPr>
              <a:xfrm>
                <a:off x="10055717" y="6442196"/>
                <a:ext cx="582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𝑤</m:t>
                      </m:r>
                    </m:oMath>
                  </m:oMathPara>
                </a14:m>
                <a:endParaRPr lang="en-NO" dirty="0"/>
              </a:p>
            </p:txBody>
          </p:sp>
        </mc:Choice>
        <mc:Fallback xmlns="">
          <p:sp>
            <p:nvSpPr>
              <p:cNvPr id="3" name="TextBox 2">
                <a:extLst>
                  <a:ext uri="{FF2B5EF4-FFF2-40B4-BE49-F238E27FC236}">
                    <a16:creationId xmlns:a16="http://schemas.microsoft.com/office/drawing/2014/main" id="{5238EDFE-B760-782B-F105-ED74B4FCE671}"/>
                  </a:ext>
                </a:extLst>
              </p:cNvPr>
              <p:cNvSpPr txBox="1">
                <a:spLocks noRot="1" noChangeAspect="1" noMove="1" noResize="1" noEditPoints="1" noAdjustHandles="1" noChangeArrowheads="1" noChangeShapeType="1" noTextEdit="1"/>
              </p:cNvSpPr>
              <p:nvPr/>
            </p:nvSpPr>
            <p:spPr>
              <a:xfrm>
                <a:off x="10055717" y="6442196"/>
                <a:ext cx="582177" cy="369332"/>
              </a:xfrm>
              <a:prstGeom prst="rect">
                <a:avLst/>
              </a:prstGeom>
              <a:blipFill>
                <a:blip r:embed="rId16"/>
                <a:stretch>
                  <a:fillRect/>
                </a:stretch>
              </a:blipFill>
            </p:spPr>
            <p:txBody>
              <a:bodyPr/>
              <a:lstStyle/>
              <a:p>
                <a:r>
                  <a:rPr lang="en-NO">
                    <a:noFill/>
                  </a:rPr>
                  <a:t> </a:t>
                </a:r>
              </a:p>
            </p:txBody>
          </p:sp>
        </mc:Fallback>
      </mc:AlternateContent>
      <p:sp>
        <p:nvSpPr>
          <p:cNvPr id="13" name="Rounded Rectangle 12">
            <a:extLst>
              <a:ext uri="{FF2B5EF4-FFF2-40B4-BE49-F238E27FC236}">
                <a16:creationId xmlns:a16="http://schemas.microsoft.com/office/drawing/2014/main" id="{B03A8F9B-9526-605B-8301-488C64CCAB89}"/>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14" name="Straight Arrow Connector 13">
            <a:extLst>
              <a:ext uri="{FF2B5EF4-FFF2-40B4-BE49-F238E27FC236}">
                <a16:creationId xmlns:a16="http://schemas.microsoft.com/office/drawing/2014/main" id="{BBF9A2B1-F635-233B-B04F-B46548A5B1FC}"/>
              </a:ext>
            </a:extLst>
          </p:cNvPr>
          <p:cNvCxnSpPr>
            <a:endCxn id="13"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4CABA3-5C42-93EA-E588-CA4A84AAB904}"/>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5E39D-4425-4D24-62BE-E8DDE69C1C72}"/>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7" name="TextBox 16">
            <a:extLst>
              <a:ext uri="{FF2B5EF4-FFF2-40B4-BE49-F238E27FC236}">
                <a16:creationId xmlns:a16="http://schemas.microsoft.com/office/drawing/2014/main" id="{0A6C9BFD-5831-3453-C75D-D1EF63779CA8}"/>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8" name="TextBox 17">
            <a:extLst>
              <a:ext uri="{FF2B5EF4-FFF2-40B4-BE49-F238E27FC236}">
                <a16:creationId xmlns:a16="http://schemas.microsoft.com/office/drawing/2014/main" id="{C79C3A2A-9DE8-98EA-3D1D-04A61BC0C028}"/>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22" name="TextBox 21">
            <a:extLst>
              <a:ext uri="{FF2B5EF4-FFF2-40B4-BE49-F238E27FC236}">
                <a16:creationId xmlns:a16="http://schemas.microsoft.com/office/drawing/2014/main" id="{DD8EB0F9-278F-6D0B-CF79-FEB36D48ACE9}"/>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cxnSp>
        <p:nvCxnSpPr>
          <p:cNvPr id="2" name="Straight Arrow Connector 1">
            <a:extLst>
              <a:ext uri="{FF2B5EF4-FFF2-40B4-BE49-F238E27FC236}">
                <a16:creationId xmlns:a16="http://schemas.microsoft.com/office/drawing/2014/main" id="{523BE822-EE17-1CE4-2EAE-C5FF3A77BBE8}"/>
              </a:ext>
            </a:extLst>
          </p:cNvPr>
          <p:cNvCxnSpPr/>
          <p:nvPr/>
        </p:nvCxnSpPr>
        <p:spPr>
          <a:xfrm flipV="1">
            <a:off x="3713259"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AE1E1E-3C5B-05B3-0FA2-64A8F4AD5A10}"/>
              </a:ext>
            </a:extLst>
          </p:cNvPr>
          <p:cNvCxnSpPr/>
          <p:nvPr/>
        </p:nvCxnSpPr>
        <p:spPr>
          <a:xfrm flipV="1">
            <a:off x="4040588"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E46E346-5735-B265-056A-FA4D4C192FF1}"/>
              </a:ext>
            </a:extLst>
          </p:cNvPr>
          <p:cNvCxnSpPr/>
          <p:nvPr/>
        </p:nvCxnSpPr>
        <p:spPr>
          <a:xfrm flipV="1">
            <a:off x="4574651" y="5780599"/>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348BD5A-F81A-9C1B-B49F-A447C3255159}"/>
              </a:ext>
            </a:extLst>
          </p:cNvPr>
          <p:cNvCxnSpPr/>
          <p:nvPr/>
        </p:nvCxnSpPr>
        <p:spPr>
          <a:xfrm flipV="1">
            <a:off x="522003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8D634D-06DA-72BF-6211-881D52211FFC}"/>
              </a:ext>
            </a:extLst>
          </p:cNvPr>
          <p:cNvCxnSpPr/>
          <p:nvPr/>
        </p:nvCxnSpPr>
        <p:spPr>
          <a:xfrm flipV="1">
            <a:off x="583471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05B66F-BCC0-353B-B895-C35C76C261CE}"/>
              </a:ext>
            </a:extLst>
          </p:cNvPr>
          <p:cNvCxnSpPr/>
          <p:nvPr/>
        </p:nvCxnSpPr>
        <p:spPr>
          <a:xfrm flipV="1">
            <a:off x="644939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F42ACF2A-D964-2C92-C1B6-478A19C92BE1}"/>
              </a:ext>
            </a:extLst>
          </p:cNvPr>
          <p:cNvSpPr/>
          <p:nvPr/>
        </p:nvSpPr>
        <p:spPr>
          <a:xfrm rot="5400000">
            <a:off x="4996236" y="4319564"/>
            <a:ext cx="167033" cy="27392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11" name="TextBox 10">
            <a:extLst>
              <a:ext uri="{FF2B5EF4-FFF2-40B4-BE49-F238E27FC236}">
                <a16:creationId xmlns:a16="http://schemas.microsoft.com/office/drawing/2014/main" id="{429DD5D2-1EC5-595A-92EE-68476CC417C5}"/>
              </a:ext>
            </a:extLst>
          </p:cNvPr>
          <p:cNvSpPr txBox="1"/>
          <p:nvPr/>
        </p:nvSpPr>
        <p:spPr>
          <a:xfrm>
            <a:off x="4712291" y="5289533"/>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1</a:t>
            </a:r>
            <a:endParaRPr lang="en-NO" dirty="0"/>
          </a:p>
        </p:txBody>
      </p:sp>
      <p:cxnSp>
        <p:nvCxnSpPr>
          <p:cNvPr id="19" name="Straight Arrow Connector 18">
            <a:extLst>
              <a:ext uri="{FF2B5EF4-FFF2-40B4-BE49-F238E27FC236}">
                <a16:creationId xmlns:a16="http://schemas.microsoft.com/office/drawing/2014/main" id="{093A028E-A396-3C55-369B-890C9690BDE2}"/>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6EABA5-5156-457B-F6D0-647DAC302378}"/>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375589D-7376-D30F-E028-0EAB8CB146FC}"/>
              </a:ext>
            </a:extLst>
          </p:cNvPr>
          <p:cNvCxnSpPr>
            <a:cxnSpLocks/>
          </p:cNvCxnSpPr>
          <p:nvPr/>
        </p:nvCxnSpPr>
        <p:spPr>
          <a:xfrm>
            <a:off x="11633406" y="2214514"/>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E488C4-0E9D-FD15-C870-801DF18C6616}"/>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cxnSp>
        <p:nvCxnSpPr>
          <p:cNvPr id="26" name="Straight Connector 25">
            <a:extLst>
              <a:ext uri="{FF2B5EF4-FFF2-40B4-BE49-F238E27FC236}">
                <a16:creationId xmlns:a16="http://schemas.microsoft.com/office/drawing/2014/main" id="{C283E035-10A6-263A-E6DD-68563242CCA8}"/>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C159FBB-FC82-C337-284D-68D6B1FB4D4C}"/>
              </a:ext>
            </a:extLst>
          </p:cNvPr>
          <p:cNvCxnSpPr>
            <a:cxnSpLocks/>
          </p:cNvCxnSpPr>
          <p:nvPr/>
        </p:nvCxnSpPr>
        <p:spPr>
          <a:xfrm>
            <a:off x="11260592" y="1697335"/>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05E024-35FD-9582-CE96-1EF5CEEB2D3E}"/>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29" name="TextBox 28">
            <a:extLst>
              <a:ext uri="{FF2B5EF4-FFF2-40B4-BE49-F238E27FC236}">
                <a16:creationId xmlns:a16="http://schemas.microsoft.com/office/drawing/2014/main" id="{913666FD-DF4C-D0D2-B2AA-8D5942A58FA5}"/>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spTree>
    <p:extLst>
      <p:ext uri="{BB962C8B-B14F-4D97-AF65-F5344CB8AC3E}">
        <p14:creationId xmlns:p14="http://schemas.microsoft.com/office/powerpoint/2010/main" val="2095387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07510"/>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806618"/>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80599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14831" y="166938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0.75</a:t>
            </a:r>
            <a:endParaRPr lang="en-NO" sz="105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8138B9-8AAE-4546-2C3E-1C15A7C8EE11}"/>
                  </a:ext>
                </a:extLst>
              </p:cNvPr>
              <p:cNvSpPr txBox="1"/>
              <p:nvPr/>
            </p:nvSpPr>
            <p:spPr>
              <a:xfrm>
                <a:off x="2266219" y="6125628"/>
                <a:ext cx="5341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1" i="1">
                              <a:latin typeface="Cambria Math" panose="02040503050406030204" pitchFamily="18" charset="0"/>
                            </a:rPr>
                            <m:t>𝒙</m:t>
                          </m:r>
                          <m:r>
                            <a:rPr lang="nb-NO" b="0" i="1" smtClean="0">
                              <a:latin typeface="Cambria Math" panose="02040503050406030204" pitchFamily="18" charset="0"/>
                            </a:rPr>
                            <m:t>;</m:t>
                          </m:r>
                          <m:r>
                            <a:rPr lang="nb-NO" b="0" i="1" smtClean="0">
                              <a:latin typeface="Cambria Math" panose="02040503050406030204" pitchFamily="18" charset="0"/>
                            </a:rPr>
                            <m:t>𝑤</m:t>
                          </m:r>
                        </m:e>
                      </m:d>
                      <m:r>
                        <a:rPr lang="nb-NO" b="0" i="1" smtClean="0">
                          <a:latin typeface="Cambria Math" panose="02040503050406030204" pitchFamily="18" charset="0"/>
                        </a:rPr>
                        <m:t>=</m:t>
                      </m:r>
                      <m:r>
                        <a:rPr lang="nb-NO" b="1" i="1">
                          <a:latin typeface="Cambria Math" panose="02040503050406030204" pitchFamily="18" charset="0"/>
                          <a:ea typeface="Cambria Math" panose="02040503050406030204" pitchFamily="18" charset="0"/>
                        </a:rPr>
                        <m:t>𝛔</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m:t>
                              </m:r>
                            </m:sub>
                          </m:sSub>
                          <m:d>
                            <m:dPr>
                              <m:ctrlPr>
                                <a:rPr lang="nb-NO" b="0" i="1" smtClean="0">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𝟏</m:t>
                                  </m:r>
                                </m:sub>
                              </m:sSub>
                              <m:r>
                                <a:rPr lang="nb-NO" b="1" i="1">
                                  <a:latin typeface="Cambria Math" panose="02040503050406030204" pitchFamily="18" charset="0"/>
                                  <a:ea typeface="Cambria Math" panose="02040503050406030204" pitchFamily="18" charset="0"/>
                                </a:rPr>
                                <m:t>𝝆</m:t>
                              </m:r>
                              <m:d>
                                <m:dPr>
                                  <m:ctrlPr>
                                    <a:rPr lang="nb-NO" i="1">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𝟎</m:t>
                                      </m:r>
                                    </m:sub>
                                  </m:sSub>
                                  <m:r>
                                    <a:rPr lang="nb-NO" b="1" i="1">
                                      <a:latin typeface="Cambria Math" panose="02040503050406030204" pitchFamily="18" charset="0"/>
                                      <a:ea typeface="Cambria Math" panose="02040503050406030204" pitchFamily="18" charset="0"/>
                                    </a:rPr>
                                    <m:t>𝒙</m:t>
                                  </m:r>
                                  <m:r>
                                    <a:rPr lang="nb-NO" b="1" i="1" smtClean="0">
                                      <a:latin typeface="Cambria Math" panose="02040503050406030204" pitchFamily="18" charset="0"/>
                                      <a:ea typeface="Cambria Math" panose="02040503050406030204" pitchFamily="18" charset="0"/>
                                    </a:rPr>
                                    <m:t>+</m:t>
                                  </m:r>
                                  <m:sSub>
                                    <m:sSubPr>
                                      <m:ctrlPr>
                                        <a:rPr lang="nb-NO" b="1" i="1" smtClean="0">
                                          <a:latin typeface="Cambria Math" panose="02040503050406030204" pitchFamily="18" charset="0"/>
                                          <a:ea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𝟎</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𝟏</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𝟐</m:t>
                              </m:r>
                            </m:sub>
                          </m:sSub>
                        </m:e>
                      </m:d>
                      <m:r>
                        <a:rPr lang="nb-NO" b="0" i="1" smtClean="0">
                          <a:latin typeface="Cambria Math" panose="02040503050406030204" pitchFamily="18" charset="0"/>
                        </a:rPr>
                        <m:t>→</m:t>
                      </m:r>
                      <m:r>
                        <a:rPr lang="nb-NO" b="0" i="1" smtClean="0">
                          <a:latin typeface="Cambria Math" panose="02040503050406030204" pitchFamily="18" charset="0"/>
                        </a:rPr>
                        <m:t>𝐿</m:t>
                      </m:r>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oMath>
                  </m:oMathPara>
                </a14:m>
                <a:endParaRPr lang="en-NO" dirty="0"/>
              </a:p>
            </p:txBody>
          </p:sp>
        </mc:Choice>
        <mc:Fallback xmlns="">
          <p:sp>
            <p:nvSpPr>
              <p:cNvPr id="12" name="TextBox 11">
                <a:extLst>
                  <a:ext uri="{FF2B5EF4-FFF2-40B4-BE49-F238E27FC236}">
                    <a16:creationId xmlns:a16="http://schemas.microsoft.com/office/drawing/2014/main" id="{548138B9-8AAE-4546-2C3E-1C15A7C8EE11}"/>
                  </a:ext>
                </a:extLst>
              </p:cNvPr>
              <p:cNvSpPr txBox="1">
                <a:spLocks noRot="1" noChangeAspect="1" noMove="1" noResize="1" noEditPoints="1" noAdjustHandles="1" noChangeArrowheads="1" noChangeShapeType="1" noTextEdit="1"/>
              </p:cNvSpPr>
              <p:nvPr/>
            </p:nvSpPr>
            <p:spPr>
              <a:xfrm>
                <a:off x="2266219" y="6125628"/>
                <a:ext cx="5341399" cy="276999"/>
              </a:xfrm>
              <a:prstGeom prst="rect">
                <a:avLst/>
              </a:prstGeom>
              <a:blipFill>
                <a:blip r:embed="rId2"/>
                <a:stretch>
                  <a:fillRect l="-948" b="-39130"/>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56B53F23-E77F-384A-427B-AE9188B781E1}"/>
              </a:ext>
            </a:extLst>
          </p:cNvPr>
          <p:cNvCxnSpPr>
            <a:cxnSpLocks/>
          </p:cNvCxnSpPr>
          <p:nvPr/>
        </p:nvCxnSpPr>
        <p:spPr>
          <a:xfrm>
            <a:off x="8920649" y="6435160"/>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61BF3D-1FCE-648D-5D80-A176A46D6926}"/>
              </a:ext>
            </a:extLst>
          </p:cNvPr>
          <p:cNvCxnSpPr>
            <a:cxnSpLocks/>
          </p:cNvCxnSpPr>
          <p:nvPr/>
        </p:nvCxnSpPr>
        <p:spPr>
          <a:xfrm flipV="1">
            <a:off x="8920649" y="4776186"/>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591375-5FFD-CEA9-5D0E-7AE8D78B48F3}"/>
                  </a:ext>
                </a:extLst>
              </p:cNvPr>
              <p:cNvSpPr txBox="1"/>
              <p:nvPr/>
            </p:nvSpPr>
            <p:spPr>
              <a:xfrm>
                <a:off x="8151058" y="5236341"/>
                <a:ext cx="8603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𝐿</m:t>
                      </m:r>
                    </m:oMath>
                  </m:oMathPara>
                </a14:m>
                <a:endParaRPr lang="en-NO" dirty="0"/>
              </a:p>
            </p:txBody>
          </p:sp>
        </mc:Choice>
        <mc:Fallback xmlns="">
          <p:sp>
            <p:nvSpPr>
              <p:cNvPr id="38" name="TextBox 37">
                <a:extLst>
                  <a:ext uri="{FF2B5EF4-FFF2-40B4-BE49-F238E27FC236}">
                    <a16:creationId xmlns:a16="http://schemas.microsoft.com/office/drawing/2014/main" id="{93591375-5FFD-CEA9-5D0E-7AE8D78B48F3}"/>
                  </a:ext>
                </a:extLst>
              </p:cNvPr>
              <p:cNvSpPr txBox="1">
                <a:spLocks noRot="1" noChangeAspect="1" noMove="1" noResize="1" noEditPoints="1" noAdjustHandles="1" noChangeArrowheads="1" noChangeShapeType="1" noTextEdit="1"/>
              </p:cNvSpPr>
              <p:nvPr/>
            </p:nvSpPr>
            <p:spPr>
              <a:xfrm>
                <a:off x="8151058" y="5236341"/>
                <a:ext cx="860396" cy="369332"/>
              </a:xfrm>
              <a:prstGeom prst="rect">
                <a:avLst/>
              </a:prstGeom>
              <a:blipFill>
                <a:blip r:embed="rId3"/>
                <a:stretch>
                  <a:fillRect/>
                </a:stretch>
              </a:blipFill>
            </p:spPr>
            <p:txBody>
              <a:bodyPr/>
              <a:lstStyle/>
              <a:p>
                <a:r>
                  <a:rPr lang="en-NO">
                    <a:noFill/>
                  </a:rPr>
                  <a:t> </a:t>
                </a:r>
              </a:p>
            </p:txBody>
          </p:sp>
        </mc:Fallback>
      </mc:AlternateContent>
      <p:sp>
        <p:nvSpPr>
          <p:cNvPr id="40" name="Freeform 39">
            <a:extLst>
              <a:ext uri="{FF2B5EF4-FFF2-40B4-BE49-F238E27FC236}">
                <a16:creationId xmlns:a16="http://schemas.microsoft.com/office/drawing/2014/main" id="{C681F415-4E24-669D-EE07-03D961C84216}"/>
              </a:ext>
            </a:extLst>
          </p:cNvPr>
          <p:cNvSpPr/>
          <p:nvPr/>
        </p:nvSpPr>
        <p:spPr>
          <a:xfrm>
            <a:off x="9222928" y="5023601"/>
            <a:ext cx="2201662" cy="1035192"/>
          </a:xfrm>
          <a:custGeom>
            <a:avLst/>
            <a:gdLst>
              <a:gd name="connsiteX0" fmla="*/ 0 w 2201662"/>
              <a:gd name="connsiteY0" fmla="*/ 213065 h 1035192"/>
              <a:gd name="connsiteX1" fmla="*/ 213064 w 2201662"/>
              <a:gd name="connsiteY1" fmla="*/ 905523 h 1035192"/>
              <a:gd name="connsiteX2" fmla="*/ 408373 w 2201662"/>
              <a:gd name="connsiteY2" fmla="*/ 1029810 h 1035192"/>
              <a:gd name="connsiteX3" fmla="*/ 719091 w 2201662"/>
              <a:gd name="connsiteY3" fmla="*/ 825624 h 1035192"/>
              <a:gd name="connsiteX4" fmla="*/ 976544 w 2201662"/>
              <a:gd name="connsiteY4" fmla="*/ 861134 h 1035192"/>
              <a:gd name="connsiteX5" fmla="*/ 1367161 w 2201662"/>
              <a:gd name="connsiteY5" fmla="*/ 577049 h 1035192"/>
              <a:gd name="connsiteX6" fmla="*/ 1677880 w 2201662"/>
              <a:gd name="connsiteY6" fmla="*/ 816746 h 1035192"/>
              <a:gd name="connsiteX7" fmla="*/ 2201662 w 2201662"/>
              <a:gd name="connsiteY7" fmla="*/ 0 h 10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1662" h="1035192">
                <a:moveTo>
                  <a:pt x="0" y="213065"/>
                </a:moveTo>
                <a:cubicBezTo>
                  <a:pt x="72501" y="491232"/>
                  <a:pt x="145002" y="769399"/>
                  <a:pt x="213064" y="905523"/>
                </a:cubicBezTo>
                <a:cubicBezTo>
                  <a:pt x="281126" y="1041647"/>
                  <a:pt x="324035" y="1043127"/>
                  <a:pt x="408373" y="1029810"/>
                </a:cubicBezTo>
                <a:cubicBezTo>
                  <a:pt x="492711" y="1016493"/>
                  <a:pt x="624396" y="853737"/>
                  <a:pt x="719091" y="825624"/>
                </a:cubicBezTo>
                <a:cubicBezTo>
                  <a:pt x="813786" y="797511"/>
                  <a:pt x="868532" y="902563"/>
                  <a:pt x="976544" y="861134"/>
                </a:cubicBezTo>
                <a:cubicBezTo>
                  <a:pt x="1084556" y="819705"/>
                  <a:pt x="1250272" y="584447"/>
                  <a:pt x="1367161" y="577049"/>
                </a:cubicBezTo>
                <a:cubicBezTo>
                  <a:pt x="1484050" y="569651"/>
                  <a:pt x="1538797" y="912921"/>
                  <a:pt x="1677880" y="816746"/>
                </a:cubicBezTo>
                <a:cubicBezTo>
                  <a:pt x="1816963" y="720571"/>
                  <a:pt x="2009312" y="360285"/>
                  <a:pt x="2201662" y="0"/>
                </a:cubicBez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5" name="Oval 44">
            <a:extLst>
              <a:ext uri="{FF2B5EF4-FFF2-40B4-BE49-F238E27FC236}">
                <a16:creationId xmlns:a16="http://schemas.microsoft.com/office/drawing/2014/main" id="{215D5467-93DA-8234-4791-797DC8073F56}"/>
              </a:ext>
            </a:extLst>
          </p:cNvPr>
          <p:cNvSpPr/>
          <p:nvPr/>
        </p:nvSpPr>
        <p:spPr>
          <a:xfrm>
            <a:off x="10802790" y="5790235"/>
            <a:ext cx="102352" cy="100416"/>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8" name="Graphic 47" descr="Dog with solid fill">
            <a:extLst>
              <a:ext uri="{FF2B5EF4-FFF2-40B4-BE49-F238E27FC236}">
                <a16:creationId xmlns:a16="http://schemas.microsoft.com/office/drawing/2014/main" id="{FEBDAB73-A2B0-E169-F729-28D524FD9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833" y="1511256"/>
            <a:ext cx="914400" cy="914400"/>
          </a:xfrm>
          <a:prstGeom prst="rect">
            <a:avLst/>
          </a:prstGeom>
        </p:spPr>
      </p:pic>
      <p:pic>
        <p:nvPicPr>
          <p:cNvPr id="49" name="Graphic 48" descr="Puppy 2 with solid fill">
            <a:extLst>
              <a:ext uri="{FF2B5EF4-FFF2-40B4-BE49-F238E27FC236}">
                <a16:creationId xmlns:a16="http://schemas.microsoft.com/office/drawing/2014/main" id="{43B01BBE-0E26-4F26-96E1-82BE2D8B82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833" y="4365990"/>
            <a:ext cx="914400" cy="914400"/>
          </a:xfrm>
          <a:prstGeom prst="rect">
            <a:avLst/>
          </a:prstGeom>
        </p:spPr>
      </p:pic>
      <p:pic>
        <p:nvPicPr>
          <p:cNvPr id="50" name="Graphic 49" descr="Puppy with solid fill">
            <a:extLst>
              <a:ext uri="{FF2B5EF4-FFF2-40B4-BE49-F238E27FC236}">
                <a16:creationId xmlns:a16="http://schemas.microsoft.com/office/drawing/2014/main" id="{8A12C1CE-95E0-1CB5-A26F-1E119CDC2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833" y="2425656"/>
            <a:ext cx="914400" cy="914400"/>
          </a:xfrm>
          <a:prstGeom prst="rect">
            <a:avLst/>
          </a:prstGeom>
        </p:spPr>
      </p:pic>
      <p:pic>
        <p:nvPicPr>
          <p:cNvPr id="51" name="Graphic 50" descr="Cat with solid fill">
            <a:extLst>
              <a:ext uri="{FF2B5EF4-FFF2-40B4-BE49-F238E27FC236}">
                <a16:creationId xmlns:a16="http://schemas.microsoft.com/office/drawing/2014/main" id="{914618D5-3FE8-EBC1-40AC-13A25C8D12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908" y="3580856"/>
            <a:ext cx="743280" cy="743280"/>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C535559-ECAB-6596-6DF0-29048022D5FA}"/>
                  </a:ext>
                </a:extLst>
              </p:cNvPr>
              <p:cNvSpPr txBox="1"/>
              <p:nvPr/>
            </p:nvSpPr>
            <p:spPr>
              <a:xfrm rot="5400000">
                <a:off x="553399" y="5490862"/>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2" name="TextBox 51">
                <a:extLst>
                  <a:ext uri="{FF2B5EF4-FFF2-40B4-BE49-F238E27FC236}">
                    <a16:creationId xmlns:a16="http://schemas.microsoft.com/office/drawing/2014/main" id="{FC535559-ECAB-6596-6DF0-29048022D5FA}"/>
                  </a:ext>
                </a:extLst>
              </p:cNvPr>
              <p:cNvSpPr txBox="1">
                <a:spLocks noRot="1" noChangeAspect="1" noMove="1" noResize="1" noEditPoints="1" noAdjustHandles="1" noChangeArrowheads="1" noChangeShapeType="1" noTextEdit="1"/>
              </p:cNvSpPr>
              <p:nvPr/>
            </p:nvSpPr>
            <p:spPr>
              <a:xfrm rot="5400000">
                <a:off x="553399" y="5490862"/>
                <a:ext cx="368691" cy="430887"/>
              </a:xfrm>
              <a:prstGeom prst="rect">
                <a:avLst/>
              </a:prstGeom>
              <a:blipFill>
                <a:blip r:embed="rId12"/>
                <a:stretch>
                  <a:fillRect/>
                </a:stretch>
              </a:blipFill>
            </p:spPr>
            <p:txBody>
              <a:bodyPr/>
              <a:lstStyle/>
              <a:p>
                <a:r>
                  <a:rPr lang="en-NO">
                    <a:noFill/>
                  </a:rPr>
                  <a:t> </a:t>
                </a:r>
              </a:p>
            </p:txBody>
          </p:sp>
        </mc:Fallback>
      </mc:AlternateContent>
      <p:sp>
        <p:nvSpPr>
          <p:cNvPr id="53" name="Rectangle 52">
            <a:extLst>
              <a:ext uri="{FF2B5EF4-FFF2-40B4-BE49-F238E27FC236}">
                <a16:creationId xmlns:a16="http://schemas.microsoft.com/office/drawing/2014/main" id="{5CB47C4A-F6E2-146B-9542-FE8B110DBDD1}"/>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54" name="Graphic 53" descr="Kitten with solid fill">
            <a:extLst>
              <a:ext uri="{FF2B5EF4-FFF2-40B4-BE49-F238E27FC236}">
                <a16:creationId xmlns:a16="http://schemas.microsoft.com/office/drawing/2014/main" id="{8FD9C233-15B5-F21B-258E-C86FD01835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5742" y="1470547"/>
            <a:ext cx="914400" cy="914400"/>
          </a:xfrm>
          <a:prstGeom prst="rect">
            <a:avLst/>
          </a:prstGeom>
        </p:spPr>
      </p:pic>
      <p:sp>
        <p:nvSpPr>
          <p:cNvPr id="55" name="Rectangle 54">
            <a:extLst>
              <a:ext uri="{FF2B5EF4-FFF2-40B4-BE49-F238E27FC236}">
                <a16:creationId xmlns:a16="http://schemas.microsoft.com/office/drawing/2014/main" id="{2E387B8D-0E12-E857-23BB-38C27111449B}"/>
              </a:ext>
            </a:extLst>
          </p:cNvPr>
          <p:cNvSpPr/>
          <p:nvPr/>
        </p:nvSpPr>
        <p:spPr>
          <a:xfrm>
            <a:off x="7816340" y="1484896"/>
            <a:ext cx="997527" cy="952018"/>
          </a:xfrm>
          <a:prstGeom prst="rect">
            <a:avLst/>
          </a:prstGeom>
          <a:blipFill dpi="0" rotWithShape="1">
            <a:blip r:embed="rId1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38EDFE-B760-782B-F105-ED74B4FCE671}"/>
                  </a:ext>
                </a:extLst>
              </p:cNvPr>
              <p:cNvSpPr txBox="1"/>
              <p:nvPr/>
            </p:nvSpPr>
            <p:spPr>
              <a:xfrm>
                <a:off x="10055717" y="6442196"/>
                <a:ext cx="582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𝑤</m:t>
                      </m:r>
                    </m:oMath>
                  </m:oMathPara>
                </a14:m>
                <a:endParaRPr lang="en-NO" dirty="0"/>
              </a:p>
            </p:txBody>
          </p:sp>
        </mc:Choice>
        <mc:Fallback xmlns="">
          <p:sp>
            <p:nvSpPr>
              <p:cNvPr id="3" name="TextBox 2">
                <a:extLst>
                  <a:ext uri="{FF2B5EF4-FFF2-40B4-BE49-F238E27FC236}">
                    <a16:creationId xmlns:a16="http://schemas.microsoft.com/office/drawing/2014/main" id="{5238EDFE-B760-782B-F105-ED74B4FCE671}"/>
                  </a:ext>
                </a:extLst>
              </p:cNvPr>
              <p:cNvSpPr txBox="1">
                <a:spLocks noRot="1" noChangeAspect="1" noMove="1" noResize="1" noEditPoints="1" noAdjustHandles="1" noChangeArrowheads="1" noChangeShapeType="1" noTextEdit="1"/>
              </p:cNvSpPr>
              <p:nvPr/>
            </p:nvSpPr>
            <p:spPr>
              <a:xfrm>
                <a:off x="10055717" y="6442196"/>
                <a:ext cx="582177" cy="369332"/>
              </a:xfrm>
              <a:prstGeom prst="rect">
                <a:avLst/>
              </a:prstGeom>
              <a:blipFill>
                <a:blip r:embed="rId16"/>
                <a:stretch>
                  <a:fillRect/>
                </a:stretch>
              </a:blipFill>
            </p:spPr>
            <p:txBody>
              <a:bodyPr/>
              <a:lstStyle/>
              <a:p>
                <a:r>
                  <a:rPr lang="en-NO">
                    <a:noFill/>
                  </a:rPr>
                  <a:t> </a:t>
                </a:r>
              </a:p>
            </p:txBody>
          </p:sp>
        </mc:Fallback>
      </mc:AlternateContent>
      <p:sp>
        <p:nvSpPr>
          <p:cNvPr id="13" name="Rounded Rectangle 12">
            <a:extLst>
              <a:ext uri="{FF2B5EF4-FFF2-40B4-BE49-F238E27FC236}">
                <a16:creationId xmlns:a16="http://schemas.microsoft.com/office/drawing/2014/main" id="{B03A8F9B-9526-605B-8301-488C64CCAB89}"/>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14" name="Straight Arrow Connector 13">
            <a:extLst>
              <a:ext uri="{FF2B5EF4-FFF2-40B4-BE49-F238E27FC236}">
                <a16:creationId xmlns:a16="http://schemas.microsoft.com/office/drawing/2014/main" id="{BBF9A2B1-F635-233B-B04F-B46548A5B1FC}"/>
              </a:ext>
            </a:extLst>
          </p:cNvPr>
          <p:cNvCxnSpPr>
            <a:endCxn id="13"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4CABA3-5C42-93EA-E588-CA4A84AAB904}"/>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5E39D-4425-4D24-62BE-E8DDE69C1C72}"/>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7" name="TextBox 16">
            <a:extLst>
              <a:ext uri="{FF2B5EF4-FFF2-40B4-BE49-F238E27FC236}">
                <a16:creationId xmlns:a16="http://schemas.microsoft.com/office/drawing/2014/main" id="{0A6C9BFD-5831-3453-C75D-D1EF63779CA8}"/>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8" name="TextBox 17">
            <a:extLst>
              <a:ext uri="{FF2B5EF4-FFF2-40B4-BE49-F238E27FC236}">
                <a16:creationId xmlns:a16="http://schemas.microsoft.com/office/drawing/2014/main" id="{C79C3A2A-9DE8-98EA-3D1D-04A61BC0C028}"/>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22" name="TextBox 21">
            <a:extLst>
              <a:ext uri="{FF2B5EF4-FFF2-40B4-BE49-F238E27FC236}">
                <a16:creationId xmlns:a16="http://schemas.microsoft.com/office/drawing/2014/main" id="{DD8EB0F9-278F-6D0B-CF79-FEB36D48ACE9}"/>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cxnSp>
        <p:nvCxnSpPr>
          <p:cNvPr id="2" name="Straight Arrow Connector 1">
            <a:extLst>
              <a:ext uri="{FF2B5EF4-FFF2-40B4-BE49-F238E27FC236}">
                <a16:creationId xmlns:a16="http://schemas.microsoft.com/office/drawing/2014/main" id="{523BE822-EE17-1CE4-2EAE-C5FF3A77BBE8}"/>
              </a:ext>
            </a:extLst>
          </p:cNvPr>
          <p:cNvCxnSpPr/>
          <p:nvPr/>
        </p:nvCxnSpPr>
        <p:spPr>
          <a:xfrm flipV="1">
            <a:off x="3713259"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AE1E1E-3C5B-05B3-0FA2-64A8F4AD5A10}"/>
              </a:ext>
            </a:extLst>
          </p:cNvPr>
          <p:cNvCxnSpPr/>
          <p:nvPr/>
        </p:nvCxnSpPr>
        <p:spPr>
          <a:xfrm flipV="1">
            <a:off x="4040588"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E46E346-5735-B265-056A-FA4D4C192FF1}"/>
              </a:ext>
            </a:extLst>
          </p:cNvPr>
          <p:cNvCxnSpPr/>
          <p:nvPr/>
        </p:nvCxnSpPr>
        <p:spPr>
          <a:xfrm flipV="1">
            <a:off x="4574651" y="5780599"/>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348BD5A-F81A-9C1B-B49F-A447C3255159}"/>
              </a:ext>
            </a:extLst>
          </p:cNvPr>
          <p:cNvCxnSpPr/>
          <p:nvPr/>
        </p:nvCxnSpPr>
        <p:spPr>
          <a:xfrm flipV="1">
            <a:off x="522003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8D634D-06DA-72BF-6211-881D52211FFC}"/>
              </a:ext>
            </a:extLst>
          </p:cNvPr>
          <p:cNvCxnSpPr/>
          <p:nvPr/>
        </p:nvCxnSpPr>
        <p:spPr>
          <a:xfrm flipV="1">
            <a:off x="583471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05B66F-BCC0-353B-B895-C35C76C261CE}"/>
              </a:ext>
            </a:extLst>
          </p:cNvPr>
          <p:cNvCxnSpPr/>
          <p:nvPr/>
        </p:nvCxnSpPr>
        <p:spPr>
          <a:xfrm flipV="1">
            <a:off x="644939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F42ACF2A-D964-2C92-C1B6-478A19C92BE1}"/>
              </a:ext>
            </a:extLst>
          </p:cNvPr>
          <p:cNvSpPr/>
          <p:nvPr/>
        </p:nvSpPr>
        <p:spPr>
          <a:xfrm rot="5400000">
            <a:off x="4996236" y="4319564"/>
            <a:ext cx="167033" cy="27392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11" name="TextBox 10">
            <a:extLst>
              <a:ext uri="{FF2B5EF4-FFF2-40B4-BE49-F238E27FC236}">
                <a16:creationId xmlns:a16="http://schemas.microsoft.com/office/drawing/2014/main" id="{429DD5D2-1EC5-595A-92EE-68476CC417C5}"/>
              </a:ext>
            </a:extLst>
          </p:cNvPr>
          <p:cNvSpPr txBox="1"/>
          <p:nvPr/>
        </p:nvSpPr>
        <p:spPr>
          <a:xfrm>
            <a:off x="4712291" y="5289533"/>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2</a:t>
            </a:r>
            <a:endParaRPr lang="en-NO" dirty="0"/>
          </a:p>
        </p:txBody>
      </p:sp>
    </p:spTree>
    <p:extLst>
      <p:ext uri="{BB962C8B-B14F-4D97-AF65-F5344CB8AC3E}">
        <p14:creationId xmlns:p14="http://schemas.microsoft.com/office/powerpoint/2010/main" val="1785430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pic>
        <p:nvPicPr>
          <p:cNvPr id="32" name="Picture 31">
            <a:extLst>
              <a:ext uri="{FF2B5EF4-FFF2-40B4-BE49-F238E27FC236}">
                <a16:creationId xmlns:a16="http://schemas.microsoft.com/office/drawing/2014/main" id="{9D46F2E8-D070-59A8-CA33-F76166882E8E}"/>
              </a:ext>
            </a:extLst>
          </p:cNvPr>
          <p:cNvPicPr>
            <a:picLocks noChangeAspect="1"/>
          </p:cNvPicPr>
          <p:nvPr/>
        </p:nvPicPr>
        <p:blipFill>
          <a:blip r:embed="rId5"/>
          <a:stretch>
            <a:fillRect/>
          </a:stretch>
        </p:blipFill>
        <p:spPr>
          <a:xfrm rot="5400000">
            <a:off x="4035222" y="3965346"/>
            <a:ext cx="734123" cy="667867"/>
          </a:xfrm>
          <a:prstGeom prst="rect">
            <a:avLst/>
          </a:prstGeom>
        </p:spPr>
      </p:pic>
      <p:sp>
        <p:nvSpPr>
          <p:cNvPr id="41" name="TextBox 40">
            <a:extLst>
              <a:ext uri="{FF2B5EF4-FFF2-40B4-BE49-F238E27FC236}">
                <a16:creationId xmlns:a16="http://schemas.microsoft.com/office/drawing/2014/main" id="{1B973E37-7565-2E88-68EA-6DEF1DF7346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6"/>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7"/>
                <a:stretch>
                  <a:fillRect r="-17391"/>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70DC5EC5-ADC1-BBA5-5F15-EB043473C3DE}"/>
              </a:ext>
            </a:extLst>
          </p:cNvPr>
          <p:cNvPicPr>
            <a:picLocks noChangeAspect="1"/>
          </p:cNvPicPr>
          <p:nvPr/>
        </p:nvPicPr>
        <p:blipFill>
          <a:blip r:embed="rId5"/>
          <a:stretch>
            <a:fillRect/>
          </a:stretch>
        </p:blipFill>
        <p:spPr>
          <a:xfrm rot="5400000">
            <a:off x="1704120" y="3974080"/>
            <a:ext cx="734123" cy="667867"/>
          </a:xfrm>
          <a:prstGeom prst="rect">
            <a:avLst/>
          </a:prstGeom>
        </p:spPr>
      </p:pic>
      <p:sp>
        <p:nvSpPr>
          <p:cNvPr id="3" name="TextBox 2">
            <a:extLst>
              <a:ext uri="{FF2B5EF4-FFF2-40B4-BE49-F238E27FC236}">
                <a16:creationId xmlns:a16="http://schemas.microsoft.com/office/drawing/2014/main" id="{908A8F53-CFEA-B0BE-01F7-8DF785B9CD21}"/>
              </a:ext>
            </a:extLst>
          </p:cNvPr>
          <p:cNvSpPr txBox="1"/>
          <p:nvPr/>
        </p:nvSpPr>
        <p:spPr>
          <a:xfrm>
            <a:off x="1719135" y="3285569"/>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942F111-AD99-A715-C17B-7BCCB64F44FA}"/>
                  </a:ext>
                </a:extLst>
              </p:cNvPr>
              <p:cNvSpPr txBox="1"/>
              <p:nvPr/>
            </p:nvSpPr>
            <p:spPr>
              <a:xfrm>
                <a:off x="5594035" y="5132644"/>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sz="2800" dirty="0"/>
              </a:p>
            </p:txBody>
          </p:sp>
        </mc:Choice>
        <mc:Fallback xmlns="">
          <p:sp>
            <p:nvSpPr>
              <p:cNvPr id="40" name="TextBox 39">
                <a:extLst>
                  <a:ext uri="{FF2B5EF4-FFF2-40B4-BE49-F238E27FC236}">
                    <a16:creationId xmlns:a16="http://schemas.microsoft.com/office/drawing/2014/main" id="{7942F111-AD99-A715-C17B-7BCCB64F44FA}"/>
                  </a:ext>
                </a:extLst>
              </p:cNvPr>
              <p:cNvSpPr txBox="1">
                <a:spLocks noRot="1" noChangeAspect="1" noMove="1" noResize="1" noEditPoints="1" noAdjustHandles="1" noChangeArrowheads="1" noChangeShapeType="1" noTextEdit="1"/>
              </p:cNvSpPr>
              <p:nvPr/>
            </p:nvSpPr>
            <p:spPr>
              <a:xfrm>
                <a:off x="5594035" y="5132644"/>
                <a:ext cx="368691" cy="430887"/>
              </a:xfrm>
              <a:prstGeom prst="rect">
                <a:avLst/>
              </a:prstGeom>
              <a:blipFill>
                <a:blip r:embed="rId8"/>
                <a:stretch>
                  <a:fillRect/>
                </a:stretch>
              </a:blipFill>
            </p:spPr>
            <p:txBody>
              <a:bodyPr/>
              <a:lstStyle/>
              <a:p>
                <a:r>
                  <a:rPr lang="en-NO">
                    <a:noFill/>
                  </a:rPr>
                  <a:t> </a:t>
                </a:r>
              </a:p>
            </p:txBody>
          </p:sp>
        </mc:Fallback>
      </mc:AlternateContent>
      <p:sp>
        <p:nvSpPr>
          <p:cNvPr id="52" name="TextBox 51">
            <a:extLst>
              <a:ext uri="{FF2B5EF4-FFF2-40B4-BE49-F238E27FC236}">
                <a16:creationId xmlns:a16="http://schemas.microsoft.com/office/drawing/2014/main" id="{478A8A65-3830-5036-78C6-D606AA748A8F}"/>
              </a:ext>
            </a:extLst>
          </p:cNvPr>
          <p:cNvSpPr txBox="1"/>
          <p:nvPr/>
        </p:nvSpPr>
        <p:spPr>
          <a:xfrm>
            <a:off x="5464142" y="4106359"/>
            <a:ext cx="5638082" cy="369332"/>
          </a:xfrm>
          <a:prstGeom prst="rect">
            <a:avLst/>
          </a:prstGeom>
          <a:noFill/>
        </p:spPr>
        <p:txBody>
          <a:bodyPr wrap="none" rtlCol="0">
            <a:spAutoFit/>
          </a:bodyPr>
          <a:lstStyle/>
          <a:p>
            <a:r>
              <a:rPr lang="en-NO" dirty="0"/>
              <a:t>100/1000/10000 …. </a:t>
            </a:r>
            <a:r>
              <a:rPr lang="en-GB" dirty="0"/>
              <a:t>P</a:t>
            </a:r>
            <a:r>
              <a:rPr lang="en-NO" dirty="0"/>
              <a:t>redictions from different NNs</a:t>
            </a:r>
          </a:p>
        </p:txBody>
      </p:sp>
      <p:cxnSp>
        <p:nvCxnSpPr>
          <p:cNvPr id="4" name="Straight Arrow Connector 3">
            <a:extLst>
              <a:ext uri="{FF2B5EF4-FFF2-40B4-BE49-F238E27FC236}">
                <a16:creationId xmlns:a16="http://schemas.microsoft.com/office/drawing/2014/main" id="{4D4F9995-B12B-9E21-6C19-664201998A83}"/>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19146C-3B81-2113-DCA1-C9EB661B3B7A}"/>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0FB407-0EC5-E888-5B27-5B0CECA1C4FE}"/>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47596F-ACCE-5376-8317-079FB02C8D6B}"/>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390486-49C0-C8F0-26BD-21068869DA1A}"/>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8" name="TextBox 7">
                <a:extLst>
                  <a:ext uri="{FF2B5EF4-FFF2-40B4-BE49-F238E27FC236}">
                    <a16:creationId xmlns:a16="http://schemas.microsoft.com/office/drawing/2014/main" id="{F2390486-49C0-C8F0-26BD-21068869DA1A}"/>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9"/>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AFC9E-110A-8F2A-8149-C0912718D97A}"/>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9" name="TextBox 8">
                <a:extLst>
                  <a:ext uri="{FF2B5EF4-FFF2-40B4-BE49-F238E27FC236}">
                    <a16:creationId xmlns:a16="http://schemas.microsoft.com/office/drawing/2014/main" id="{D13AFC9E-110A-8F2A-8149-C0912718D97A}"/>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10"/>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4F7623-6E01-0FCD-53C4-7CE43AEF6B2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0" name="TextBox 9">
                <a:extLst>
                  <a:ext uri="{FF2B5EF4-FFF2-40B4-BE49-F238E27FC236}">
                    <a16:creationId xmlns:a16="http://schemas.microsoft.com/office/drawing/2014/main" id="{814F7623-6E01-0FCD-53C4-7CE43AEF6B2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1"/>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F7695-E7D4-354B-2029-DBF04A86D319}"/>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2" name="TextBox 11">
                <a:extLst>
                  <a:ext uri="{FF2B5EF4-FFF2-40B4-BE49-F238E27FC236}">
                    <a16:creationId xmlns:a16="http://schemas.microsoft.com/office/drawing/2014/main" id="{4F2F7695-E7D4-354B-2029-DBF04A86D319}"/>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2"/>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72B5E4-B527-BB91-CD0B-5BF5884B349D}"/>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4" name="TextBox 13">
                <a:extLst>
                  <a:ext uri="{FF2B5EF4-FFF2-40B4-BE49-F238E27FC236}">
                    <a16:creationId xmlns:a16="http://schemas.microsoft.com/office/drawing/2014/main" id="{6072B5E4-B527-BB91-CD0B-5BF5884B349D}"/>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3"/>
                <a:stretch>
                  <a:fillRect l="-3922" r="-5882" b="-39130"/>
                </a:stretch>
              </a:blipFill>
            </p:spPr>
            <p:txBody>
              <a:bodyPr/>
              <a:lstStyle/>
              <a:p>
                <a:r>
                  <a:rPr lang="en-NO">
                    <a:noFill/>
                  </a:rPr>
                  <a:t> </a:t>
                </a:r>
              </a:p>
            </p:txBody>
          </p:sp>
        </mc:Fallback>
      </mc:AlternateContent>
      <p:sp>
        <p:nvSpPr>
          <p:cNvPr id="15" name="TextBox 14">
            <a:extLst>
              <a:ext uri="{FF2B5EF4-FFF2-40B4-BE49-F238E27FC236}">
                <a16:creationId xmlns:a16="http://schemas.microsoft.com/office/drawing/2014/main" id="{E730DCBB-DCA0-841B-3A19-885CD30FD243}"/>
              </a:ext>
            </a:extLst>
          </p:cNvPr>
          <p:cNvSpPr txBox="1"/>
          <p:nvPr/>
        </p:nvSpPr>
        <p:spPr>
          <a:xfrm>
            <a:off x="1549179"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1</a:t>
            </a:r>
            <a:endParaRPr lang="en-NO" dirty="0"/>
          </a:p>
        </p:txBody>
      </p:sp>
      <p:sp>
        <p:nvSpPr>
          <p:cNvPr id="17" name="TextBox 16">
            <a:extLst>
              <a:ext uri="{FF2B5EF4-FFF2-40B4-BE49-F238E27FC236}">
                <a16:creationId xmlns:a16="http://schemas.microsoft.com/office/drawing/2014/main" id="{48D2D936-A38F-0E02-3EC6-43E6C4859CE6}"/>
              </a:ext>
            </a:extLst>
          </p:cNvPr>
          <p:cNvSpPr txBox="1"/>
          <p:nvPr/>
        </p:nvSpPr>
        <p:spPr>
          <a:xfrm>
            <a:off x="3860638"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a:t>
            </a:r>
            <a:r>
              <a:rPr lang="en-NO" dirty="0">
                <a:latin typeface="Times New Roman" panose="02020603050405020304" pitchFamily="18" charset="0"/>
                <a:cs typeface="Times New Roman" panose="02020603050405020304" pitchFamily="18" charset="0"/>
              </a:rPr>
              <a:t>2</a:t>
            </a:r>
            <a:endParaRPr lang="en-NO" dirty="0"/>
          </a:p>
        </p:txBody>
      </p:sp>
      <p:sp>
        <p:nvSpPr>
          <p:cNvPr id="18" name="TextBox 17">
            <a:extLst>
              <a:ext uri="{FF2B5EF4-FFF2-40B4-BE49-F238E27FC236}">
                <a16:creationId xmlns:a16="http://schemas.microsoft.com/office/drawing/2014/main" id="{7B86345C-AFCB-9EDD-8CB1-AE44B9B828EF}"/>
              </a:ext>
            </a:extLst>
          </p:cNvPr>
          <p:cNvSpPr txBox="1"/>
          <p:nvPr/>
        </p:nvSpPr>
        <p:spPr>
          <a:xfrm>
            <a:off x="7927783" y="2950852"/>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N</a:t>
            </a:r>
            <a:endParaRPr lang="en-NO" dirty="0"/>
          </a:p>
        </p:txBody>
      </p:sp>
      <p:cxnSp>
        <p:nvCxnSpPr>
          <p:cNvPr id="24" name="Straight Arrow Connector 23">
            <a:extLst>
              <a:ext uri="{FF2B5EF4-FFF2-40B4-BE49-F238E27FC236}">
                <a16:creationId xmlns:a16="http://schemas.microsoft.com/office/drawing/2014/main" id="{12BFE301-B65F-598A-89A3-289CDA939399}"/>
              </a:ext>
            </a:extLst>
          </p:cNvPr>
          <p:cNvCxnSpPr>
            <a:cxnSpLocks/>
          </p:cNvCxnSpPr>
          <p:nvPr/>
        </p:nvCxnSpPr>
        <p:spPr>
          <a:xfrm>
            <a:off x="792778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02F0915-EB95-4FD1-C302-FADAF476C95E}"/>
              </a:ext>
            </a:extLst>
          </p:cNvPr>
          <p:cNvCxnSpPr>
            <a:cxnSpLocks/>
          </p:cNvCxnSpPr>
          <p:nvPr/>
        </p:nvCxnSpPr>
        <p:spPr>
          <a:xfrm flipV="1">
            <a:off x="792778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F16623-156F-6549-13C4-5E094FF66B83}"/>
              </a:ext>
            </a:extLst>
          </p:cNvPr>
          <p:cNvCxnSpPr>
            <a:cxnSpLocks/>
          </p:cNvCxnSpPr>
          <p:nvPr/>
        </p:nvCxnSpPr>
        <p:spPr>
          <a:xfrm>
            <a:off x="8488049" y="5433738"/>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6B4BD2-EDEC-D9A3-34FA-3E04C1E92668}"/>
              </a:ext>
            </a:extLst>
          </p:cNvPr>
          <p:cNvCxnSpPr>
            <a:cxnSpLocks/>
          </p:cNvCxnSpPr>
          <p:nvPr/>
        </p:nvCxnSpPr>
        <p:spPr>
          <a:xfrm>
            <a:off x="8115235" y="5563814"/>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EB0674D-97BE-FB51-3D96-F8F873FF6BAA}"/>
                  </a:ext>
                </a:extLst>
              </p:cNvPr>
              <p:cNvSpPr txBox="1"/>
              <p:nvPr/>
            </p:nvSpPr>
            <p:spPr>
              <a:xfrm>
                <a:off x="799216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5" name="TextBox 34">
                <a:extLst>
                  <a:ext uri="{FF2B5EF4-FFF2-40B4-BE49-F238E27FC236}">
                    <a16:creationId xmlns:a16="http://schemas.microsoft.com/office/drawing/2014/main" id="{3EB0674D-97BE-FB51-3D96-F8F873FF6BAA}"/>
                  </a:ext>
                </a:extLst>
              </p:cNvPr>
              <p:cNvSpPr txBox="1">
                <a:spLocks noRot="1" noChangeAspect="1" noMove="1" noResize="1" noEditPoints="1" noAdjustHandles="1" noChangeArrowheads="1" noChangeShapeType="1" noTextEdit="1"/>
              </p:cNvSpPr>
              <p:nvPr/>
            </p:nvSpPr>
            <p:spPr>
              <a:xfrm>
                <a:off x="7992160" y="5899749"/>
                <a:ext cx="289043" cy="369332"/>
              </a:xfrm>
              <a:prstGeom prst="rect">
                <a:avLst/>
              </a:prstGeom>
              <a:blipFill>
                <a:blip r:embed="rId14"/>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C4E4F19-B50E-C598-5708-01805D31B09E}"/>
                  </a:ext>
                </a:extLst>
              </p:cNvPr>
              <p:cNvSpPr txBox="1"/>
              <p:nvPr/>
            </p:nvSpPr>
            <p:spPr>
              <a:xfrm>
                <a:off x="836855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6" name="TextBox 35">
                <a:extLst>
                  <a:ext uri="{FF2B5EF4-FFF2-40B4-BE49-F238E27FC236}">
                    <a16:creationId xmlns:a16="http://schemas.microsoft.com/office/drawing/2014/main" id="{BC4E4F19-B50E-C598-5708-01805D31B09E}"/>
                  </a:ext>
                </a:extLst>
              </p:cNvPr>
              <p:cNvSpPr txBox="1">
                <a:spLocks noRot="1" noChangeAspect="1" noMove="1" noResize="1" noEditPoints="1" noAdjustHandles="1" noChangeArrowheads="1" noChangeShapeType="1" noTextEdit="1"/>
              </p:cNvSpPr>
              <p:nvPr/>
            </p:nvSpPr>
            <p:spPr>
              <a:xfrm>
                <a:off x="8368553" y="5899749"/>
                <a:ext cx="289043" cy="369332"/>
              </a:xfrm>
              <a:prstGeom prst="rect">
                <a:avLst/>
              </a:prstGeom>
              <a:blipFill>
                <a:blip r:embed="rId15"/>
                <a:stretch>
                  <a:fillRect r="-17391"/>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FDBF6E-A814-E91F-9FE0-318E7CED7E10}"/>
                  </a:ext>
                </a:extLst>
              </p:cNvPr>
              <p:cNvSpPr txBox="1"/>
              <p:nvPr/>
            </p:nvSpPr>
            <p:spPr>
              <a:xfrm>
                <a:off x="658756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37" name="TextBox 36">
                <a:extLst>
                  <a:ext uri="{FF2B5EF4-FFF2-40B4-BE49-F238E27FC236}">
                    <a16:creationId xmlns:a16="http://schemas.microsoft.com/office/drawing/2014/main" id="{3FFDBF6E-A814-E91F-9FE0-318E7CED7E10}"/>
                  </a:ext>
                </a:extLst>
              </p:cNvPr>
              <p:cNvSpPr txBox="1">
                <a:spLocks noRot="1" noChangeAspect="1" noMove="1" noResize="1" noEditPoints="1" noAdjustHandles="1" noChangeArrowheads="1" noChangeShapeType="1" noTextEdit="1"/>
              </p:cNvSpPr>
              <p:nvPr/>
            </p:nvSpPr>
            <p:spPr>
              <a:xfrm>
                <a:off x="6587560" y="5167068"/>
                <a:ext cx="1293880" cy="276999"/>
              </a:xfrm>
              <a:prstGeom prst="rect">
                <a:avLst/>
              </a:prstGeom>
              <a:blipFill>
                <a:blip r:embed="rId16"/>
                <a:stretch>
                  <a:fillRect l="-2913" r="-5825" b="-40909"/>
                </a:stretch>
              </a:blipFill>
            </p:spPr>
            <p:txBody>
              <a:bodyPr/>
              <a:lstStyle/>
              <a:p>
                <a:r>
                  <a:rPr lang="en-NO">
                    <a:noFill/>
                  </a:rPr>
                  <a:t> </a:t>
                </a:r>
              </a:p>
            </p:txBody>
          </p:sp>
        </mc:Fallback>
      </mc:AlternateContent>
    </p:spTree>
    <p:extLst>
      <p:ext uri="{BB962C8B-B14F-4D97-AF65-F5344CB8AC3E}">
        <p14:creationId xmlns:p14="http://schemas.microsoft.com/office/powerpoint/2010/main" val="400813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cxnSp>
        <p:nvCxnSpPr>
          <p:cNvPr id="25" name="Straight Arrow Connector 24">
            <a:extLst>
              <a:ext uri="{FF2B5EF4-FFF2-40B4-BE49-F238E27FC236}">
                <a16:creationId xmlns:a16="http://schemas.microsoft.com/office/drawing/2014/main" id="{197070A3-040D-F1A8-E62A-BEC25D95CE8D}"/>
              </a:ext>
            </a:extLst>
          </p:cNvPr>
          <p:cNvCxnSpPr>
            <a:cxnSpLocks/>
          </p:cNvCxnSpPr>
          <p:nvPr/>
        </p:nvCxnSpPr>
        <p:spPr>
          <a:xfrm>
            <a:off x="901904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CE22DD-F2C2-3E03-F210-6308C941A052}"/>
              </a:ext>
            </a:extLst>
          </p:cNvPr>
          <p:cNvCxnSpPr>
            <a:cxnSpLocks/>
          </p:cNvCxnSpPr>
          <p:nvPr/>
        </p:nvCxnSpPr>
        <p:spPr>
          <a:xfrm flipV="1">
            <a:off x="901904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4C65FC-BFFF-C419-5E67-DB0789A79503}"/>
              </a:ext>
            </a:extLst>
          </p:cNvPr>
          <p:cNvCxnSpPr>
            <a:cxnSpLocks/>
          </p:cNvCxnSpPr>
          <p:nvPr/>
        </p:nvCxnSpPr>
        <p:spPr>
          <a:xfrm>
            <a:off x="9612101" y="5209589"/>
            <a:ext cx="0" cy="53818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987495-F99E-FE96-40E4-A740E6563B3C}"/>
              </a:ext>
            </a:extLst>
          </p:cNvPr>
          <p:cNvCxnSpPr>
            <a:cxnSpLocks/>
          </p:cNvCxnSpPr>
          <p:nvPr/>
        </p:nvCxnSpPr>
        <p:spPr>
          <a:xfrm>
            <a:off x="9251368" y="5209589"/>
            <a:ext cx="0" cy="53818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D2C605-4BA0-2213-73E0-857B2A94C588}"/>
                  </a:ext>
                </a:extLst>
              </p:cNvPr>
              <p:cNvSpPr txBox="1"/>
              <p:nvPr/>
            </p:nvSpPr>
            <p:spPr>
              <a:xfrm>
                <a:off x="908342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0" name="TextBox 29">
                <a:extLst>
                  <a:ext uri="{FF2B5EF4-FFF2-40B4-BE49-F238E27FC236}">
                    <a16:creationId xmlns:a16="http://schemas.microsoft.com/office/drawing/2014/main" id="{B1D2C605-4BA0-2213-73E0-857B2A94C588}"/>
                  </a:ext>
                </a:extLst>
              </p:cNvPr>
              <p:cNvSpPr txBox="1">
                <a:spLocks noRot="1" noChangeAspect="1" noMove="1" noResize="1" noEditPoints="1" noAdjustHandles="1" noChangeArrowheads="1" noChangeShapeType="1" noTextEdit="1"/>
              </p:cNvSpPr>
              <p:nvPr/>
            </p:nvSpPr>
            <p:spPr>
              <a:xfrm>
                <a:off x="9083420" y="5899749"/>
                <a:ext cx="289043" cy="369332"/>
              </a:xfrm>
              <a:prstGeom prst="rect">
                <a:avLst/>
              </a:prstGeom>
              <a:blipFill>
                <a:blip r:embed="rId5"/>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F40A732-F582-847E-DC51-3624C6CB5C91}"/>
                  </a:ext>
                </a:extLst>
              </p:cNvPr>
              <p:cNvSpPr txBox="1"/>
              <p:nvPr/>
            </p:nvSpPr>
            <p:spPr>
              <a:xfrm>
                <a:off x="945981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1" name="TextBox 30">
                <a:extLst>
                  <a:ext uri="{FF2B5EF4-FFF2-40B4-BE49-F238E27FC236}">
                    <a16:creationId xmlns:a16="http://schemas.microsoft.com/office/drawing/2014/main" id="{3F40A732-F582-847E-DC51-3624C6CB5C91}"/>
                  </a:ext>
                </a:extLst>
              </p:cNvPr>
              <p:cNvSpPr txBox="1">
                <a:spLocks noRot="1" noChangeAspect="1" noMove="1" noResize="1" noEditPoints="1" noAdjustHandles="1" noChangeArrowheads="1" noChangeShapeType="1" noTextEdit="1"/>
              </p:cNvSpPr>
              <p:nvPr/>
            </p:nvSpPr>
            <p:spPr>
              <a:xfrm>
                <a:off x="9459813" y="5899749"/>
                <a:ext cx="289043" cy="369332"/>
              </a:xfrm>
              <a:prstGeom prst="rect">
                <a:avLst/>
              </a:prstGeom>
              <a:blipFill>
                <a:blip r:embed="rId6"/>
                <a:stretch>
                  <a:fillRect r="-16667"/>
                </a:stretch>
              </a:blipFill>
            </p:spPr>
            <p:txBody>
              <a:bodyPr/>
              <a:lstStyle/>
              <a:p>
                <a:r>
                  <a:rPr lang="en-NO">
                    <a:noFill/>
                  </a:rPr>
                  <a:t> </a:t>
                </a:r>
              </a:p>
            </p:txBody>
          </p:sp>
        </mc:Fallback>
      </mc:AlternateContent>
      <p:pic>
        <p:nvPicPr>
          <p:cNvPr id="32" name="Picture 31">
            <a:extLst>
              <a:ext uri="{FF2B5EF4-FFF2-40B4-BE49-F238E27FC236}">
                <a16:creationId xmlns:a16="http://schemas.microsoft.com/office/drawing/2014/main" id="{9D46F2E8-D070-59A8-CA33-F76166882E8E}"/>
              </a:ext>
            </a:extLst>
          </p:cNvPr>
          <p:cNvPicPr>
            <a:picLocks noChangeAspect="1"/>
          </p:cNvPicPr>
          <p:nvPr/>
        </p:nvPicPr>
        <p:blipFill>
          <a:blip r:embed="rId7"/>
          <a:stretch>
            <a:fillRect/>
          </a:stretch>
        </p:blipFill>
        <p:spPr>
          <a:xfrm rot="5400000">
            <a:off x="4035222" y="3965346"/>
            <a:ext cx="734123" cy="667867"/>
          </a:xfrm>
          <a:prstGeom prst="rect">
            <a:avLst/>
          </a:prstGeom>
        </p:spPr>
      </p:pic>
      <p:sp>
        <p:nvSpPr>
          <p:cNvPr id="41" name="TextBox 40">
            <a:extLst>
              <a:ext uri="{FF2B5EF4-FFF2-40B4-BE49-F238E27FC236}">
                <a16:creationId xmlns:a16="http://schemas.microsoft.com/office/drawing/2014/main" id="{1B973E37-7565-2E88-68EA-6DEF1DF7346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8"/>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9"/>
                <a:stretch>
                  <a:fillRect r="-17391"/>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70DC5EC5-ADC1-BBA5-5F15-EB043473C3DE}"/>
              </a:ext>
            </a:extLst>
          </p:cNvPr>
          <p:cNvPicPr>
            <a:picLocks noChangeAspect="1"/>
          </p:cNvPicPr>
          <p:nvPr/>
        </p:nvPicPr>
        <p:blipFill>
          <a:blip r:embed="rId7"/>
          <a:stretch>
            <a:fillRect/>
          </a:stretch>
        </p:blipFill>
        <p:spPr>
          <a:xfrm rot="5400000">
            <a:off x="1704120" y="3974080"/>
            <a:ext cx="734123" cy="667867"/>
          </a:xfrm>
          <a:prstGeom prst="rect">
            <a:avLst/>
          </a:prstGeom>
        </p:spPr>
      </p:pic>
      <p:sp>
        <p:nvSpPr>
          <p:cNvPr id="3" name="TextBox 2">
            <a:extLst>
              <a:ext uri="{FF2B5EF4-FFF2-40B4-BE49-F238E27FC236}">
                <a16:creationId xmlns:a16="http://schemas.microsoft.com/office/drawing/2014/main" id="{908A8F53-CFEA-B0BE-01F7-8DF785B9CD21}"/>
              </a:ext>
            </a:extLst>
          </p:cNvPr>
          <p:cNvSpPr txBox="1"/>
          <p:nvPr/>
        </p:nvSpPr>
        <p:spPr>
          <a:xfrm>
            <a:off x="1719135" y="3285569"/>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942F111-AD99-A715-C17B-7BCCB64F44FA}"/>
                  </a:ext>
                </a:extLst>
              </p:cNvPr>
              <p:cNvSpPr txBox="1"/>
              <p:nvPr/>
            </p:nvSpPr>
            <p:spPr>
              <a:xfrm>
                <a:off x="5594035" y="5132644"/>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sz="2800" dirty="0"/>
              </a:p>
            </p:txBody>
          </p:sp>
        </mc:Choice>
        <mc:Fallback xmlns="">
          <p:sp>
            <p:nvSpPr>
              <p:cNvPr id="40" name="TextBox 39">
                <a:extLst>
                  <a:ext uri="{FF2B5EF4-FFF2-40B4-BE49-F238E27FC236}">
                    <a16:creationId xmlns:a16="http://schemas.microsoft.com/office/drawing/2014/main" id="{7942F111-AD99-A715-C17B-7BCCB64F44FA}"/>
                  </a:ext>
                </a:extLst>
              </p:cNvPr>
              <p:cNvSpPr txBox="1">
                <a:spLocks noRot="1" noChangeAspect="1" noMove="1" noResize="1" noEditPoints="1" noAdjustHandles="1" noChangeArrowheads="1" noChangeShapeType="1" noTextEdit="1"/>
              </p:cNvSpPr>
              <p:nvPr/>
            </p:nvSpPr>
            <p:spPr>
              <a:xfrm>
                <a:off x="5594035" y="5132644"/>
                <a:ext cx="368691" cy="430887"/>
              </a:xfrm>
              <a:prstGeom prst="rect">
                <a:avLst/>
              </a:prstGeom>
              <a:blipFill>
                <a:blip r:embed="rId10"/>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1E3AD85-DA61-EC7F-38CA-0E0EE3E6AD06}"/>
                  </a:ext>
                </a:extLst>
              </p:cNvPr>
              <p:cNvSpPr txBox="1"/>
              <p:nvPr/>
            </p:nvSpPr>
            <p:spPr>
              <a:xfrm>
                <a:off x="6609649" y="5209589"/>
                <a:ext cx="4007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dirty="0"/>
              </a:p>
            </p:txBody>
          </p:sp>
        </mc:Choice>
        <mc:Fallback xmlns="">
          <p:sp>
            <p:nvSpPr>
              <p:cNvPr id="50" name="TextBox 49">
                <a:extLst>
                  <a:ext uri="{FF2B5EF4-FFF2-40B4-BE49-F238E27FC236}">
                    <a16:creationId xmlns:a16="http://schemas.microsoft.com/office/drawing/2014/main" id="{61E3AD85-DA61-EC7F-38CA-0E0EE3E6AD06}"/>
                  </a:ext>
                </a:extLst>
              </p:cNvPr>
              <p:cNvSpPr txBox="1">
                <a:spLocks noRot="1" noChangeAspect="1" noMove="1" noResize="1" noEditPoints="1" noAdjustHandles="1" noChangeArrowheads="1" noChangeShapeType="1" noTextEdit="1"/>
              </p:cNvSpPr>
              <p:nvPr/>
            </p:nvSpPr>
            <p:spPr>
              <a:xfrm>
                <a:off x="6609649" y="5209589"/>
                <a:ext cx="400751" cy="430887"/>
              </a:xfrm>
              <a:prstGeom prst="rect">
                <a:avLst/>
              </a:prstGeom>
              <a:blipFill>
                <a:blip r:embed="rId11"/>
                <a:stretch>
                  <a:fillRect l="-9375" r="-12500"/>
                </a:stretch>
              </a:blipFill>
            </p:spPr>
            <p:txBody>
              <a:bodyPr/>
              <a:lstStyle/>
              <a:p>
                <a:r>
                  <a:rPr lang="en-NO">
                    <a:noFill/>
                  </a:rPr>
                  <a:t> </a:t>
                </a:r>
              </a:p>
            </p:txBody>
          </p:sp>
        </mc:Fallback>
      </mc:AlternateContent>
      <p:sp>
        <p:nvSpPr>
          <p:cNvPr id="52" name="TextBox 51">
            <a:extLst>
              <a:ext uri="{FF2B5EF4-FFF2-40B4-BE49-F238E27FC236}">
                <a16:creationId xmlns:a16="http://schemas.microsoft.com/office/drawing/2014/main" id="{478A8A65-3830-5036-78C6-D606AA748A8F}"/>
              </a:ext>
            </a:extLst>
          </p:cNvPr>
          <p:cNvSpPr txBox="1"/>
          <p:nvPr/>
        </p:nvSpPr>
        <p:spPr>
          <a:xfrm>
            <a:off x="5464142" y="4106359"/>
            <a:ext cx="5638082" cy="369332"/>
          </a:xfrm>
          <a:prstGeom prst="rect">
            <a:avLst/>
          </a:prstGeom>
          <a:noFill/>
        </p:spPr>
        <p:txBody>
          <a:bodyPr wrap="none" rtlCol="0">
            <a:spAutoFit/>
          </a:bodyPr>
          <a:lstStyle/>
          <a:p>
            <a:r>
              <a:rPr lang="en-NO" dirty="0"/>
              <a:t>100/1000/10000 …. </a:t>
            </a:r>
            <a:r>
              <a:rPr lang="en-GB" dirty="0"/>
              <a:t>P</a:t>
            </a:r>
            <a:r>
              <a:rPr lang="en-NO" dirty="0"/>
              <a:t>redictions from different NNs</a:t>
            </a:r>
          </a:p>
        </p:txBody>
      </p:sp>
      <p:cxnSp>
        <p:nvCxnSpPr>
          <p:cNvPr id="4" name="Straight Arrow Connector 3">
            <a:extLst>
              <a:ext uri="{FF2B5EF4-FFF2-40B4-BE49-F238E27FC236}">
                <a16:creationId xmlns:a16="http://schemas.microsoft.com/office/drawing/2014/main" id="{4D4F9995-B12B-9E21-6C19-664201998A83}"/>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19146C-3B81-2113-DCA1-C9EB661B3B7A}"/>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0FB407-0EC5-E888-5B27-5B0CECA1C4FE}"/>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47596F-ACCE-5376-8317-079FB02C8D6B}"/>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390486-49C0-C8F0-26BD-21068869DA1A}"/>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8" name="TextBox 7">
                <a:extLst>
                  <a:ext uri="{FF2B5EF4-FFF2-40B4-BE49-F238E27FC236}">
                    <a16:creationId xmlns:a16="http://schemas.microsoft.com/office/drawing/2014/main" id="{F2390486-49C0-C8F0-26BD-21068869DA1A}"/>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2"/>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AFC9E-110A-8F2A-8149-C0912718D97A}"/>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9" name="TextBox 8">
                <a:extLst>
                  <a:ext uri="{FF2B5EF4-FFF2-40B4-BE49-F238E27FC236}">
                    <a16:creationId xmlns:a16="http://schemas.microsoft.com/office/drawing/2014/main" id="{D13AFC9E-110A-8F2A-8149-C0912718D97A}"/>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6"/>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4F7623-6E01-0FCD-53C4-7CE43AEF6B2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0" name="TextBox 9">
                <a:extLst>
                  <a:ext uri="{FF2B5EF4-FFF2-40B4-BE49-F238E27FC236}">
                    <a16:creationId xmlns:a16="http://schemas.microsoft.com/office/drawing/2014/main" id="{814F7623-6E01-0FCD-53C4-7CE43AEF6B2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3"/>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5E5690-F96C-FE1E-0590-A099B5463E4C}"/>
                  </a:ext>
                </a:extLst>
              </p:cNvPr>
              <p:cNvSpPr txBox="1"/>
              <p:nvPr/>
            </p:nvSpPr>
            <p:spPr>
              <a:xfrm>
                <a:off x="767882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1" name="TextBox 10">
                <a:extLst>
                  <a:ext uri="{FF2B5EF4-FFF2-40B4-BE49-F238E27FC236}">
                    <a16:creationId xmlns:a16="http://schemas.microsoft.com/office/drawing/2014/main" id="{DC5E5690-F96C-FE1E-0590-A099B5463E4C}"/>
                  </a:ext>
                </a:extLst>
              </p:cNvPr>
              <p:cNvSpPr txBox="1">
                <a:spLocks noRot="1" noChangeAspect="1" noMove="1" noResize="1" noEditPoints="1" noAdjustHandles="1" noChangeArrowheads="1" noChangeShapeType="1" noTextEdit="1"/>
              </p:cNvSpPr>
              <p:nvPr/>
            </p:nvSpPr>
            <p:spPr>
              <a:xfrm>
                <a:off x="7678820" y="5167068"/>
                <a:ext cx="1293880" cy="276999"/>
              </a:xfrm>
              <a:prstGeom prst="rect">
                <a:avLst/>
              </a:prstGeom>
              <a:blipFill>
                <a:blip r:embed="rId14"/>
                <a:stretch>
                  <a:fillRect l="-3883" r="-5825"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F7695-E7D4-354B-2029-DBF04A86D319}"/>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2" name="TextBox 11">
                <a:extLst>
                  <a:ext uri="{FF2B5EF4-FFF2-40B4-BE49-F238E27FC236}">
                    <a16:creationId xmlns:a16="http://schemas.microsoft.com/office/drawing/2014/main" id="{4F2F7695-E7D4-354B-2029-DBF04A86D319}"/>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5"/>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72B5E4-B527-BB91-CD0B-5BF5884B349D}"/>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4" name="TextBox 13">
                <a:extLst>
                  <a:ext uri="{FF2B5EF4-FFF2-40B4-BE49-F238E27FC236}">
                    <a16:creationId xmlns:a16="http://schemas.microsoft.com/office/drawing/2014/main" id="{6072B5E4-B527-BB91-CD0B-5BF5884B349D}"/>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6"/>
                <a:stretch>
                  <a:fillRect l="-3922" r="-5882" b="-39130"/>
                </a:stretch>
              </a:blipFill>
            </p:spPr>
            <p:txBody>
              <a:bodyPr/>
              <a:lstStyle/>
              <a:p>
                <a:r>
                  <a:rPr lang="en-NO">
                    <a:noFill/>
                  </a:rPr>
                  <a:t> </a:t>
                </a:r>
              </a:p>
            </p:txBody>
          </p:sp>
        </mc:Fallback>
      </mc:AlternateContent>
      <p:sp>
        <p:nvSpPr>
          <p:cNvPr id="15" name="TextBox 14">
            <a:extLst>
              <a:ext uri="{FF2B5EF4-FFF2-40B4-BE49-F238E27FC236}">
                <a16:creationId xmlns:a16="http://schemas.microsoft.com/office/drawing/2014/main" id="{E730DCBB-DCA0-841B-3A19-885CD30FD243}"/>
              </a:ext>
            </a:extLst>
          </p:cNvPr>
          <p:cNvSpPr txBox="1"/>
          <p:nvPr/>
        </p:nvSpPr>
        <p:spPr>
          <a:xfrm>
            <a:off x="1549179"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1</a:t>
            </a:r>
            <a:endParaRPr lang="en-NO" dirty="0"/>
          </a:p>
        </p:txBody>
      </p:sp>
      <p:sp>
        <p:nvSpPr>
          <p:cNvPr id="17" name="TextBox 16">
            <a:extLst>
              <a:ext uri="{FF2B5EF4-FFF2-40B4-BE49-F238E27FC236}">
                <a16:creationId xmlns:a16="http://schemas.microsoft.com/office/drawing/2014/main" id="{48D2D936-A38F-0E02-3EC6-43E6C4859CE6}"/>
              </a:ext>
            </a:extLst>
          </p:cNvPr>
          <p:cNvSpPr txBox="1"/>
          <p:nvPr/>
        </p:nvSpPr>
        <p:spPr>
          <a:xfrm>
            <a:off x="3860638"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a:t>
            </a:r>
            <a:r>
              <a:rPr lang="en-NO" dirty="0">
                <a:latin typeface="Times New Roman" panose="02020603050405020304" pitchFamily="18" charset="0"/>
                <a:cs typeface="Times New Roman" panose="02020603050405020304" pitchFamily="18" charset="0"/>
              </a:rPr>
              <a:t>2</a:t>
            </a:r>
            <a:endParaRPr lang="en-NO" dirty="0"/>
          </a:p>
        </p:txBody>
      </p:sp>
      <p:sp>
        <p:nvSpPr>
          <p:cNvPr id="18" name="TextBox 17">
            <a:extLst>
              <a:ext uri="{FF2B5EF4-FFF2-40B4-BE49-F238E27FC236}">
                <a16:creationId xmlns:a16="http://schemas.microsoft.com/office/drawing/2014/main" id="{7B86345C-AFCB-9EDD-8CB1-AE44B9B828EF}"/>
              </a:ext>
            </a:extLst>
          </p:cNvPr>
          <p:cNvSpPr txBox="1"/>
          <p:nvPr/>
        </p:nvSpPr>
        <p:spPr>
          <a:xfrm>
            <a:off x="7927783" y="2950852"/>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N</a:t>
            </a:r>
            <a:endParaRPr lang="en-NO" dirty="0"/>
          </a:p>
        </p:txBody>
      </p:sp>
      <p:sp>
        <p:nvSpPr>
          <p:cNvPr id="21" name="TextBox 20">
            <a:extLst>
              <a:ext uri="{FF2B5EF4-FFF2-40B4-BE49-F238E27FC236}">
                <a16:creationId xmlns:a16="http://schemas.microsoft.com/office/drawing/2014/main" id="{E7BBD6A9-8AED-0F38-FBF5-600F9B0E25B4}"/>
              </a:ext>
            </a:extLst>
          </p:cNvPr>
          <p:cNvSpPr txBox="1"/>
          <p:nvPr/>
        </p:nvSpPr>
        <p:spPr>
          <a:xfrm>
            <a:off x="10241599" y="4830117"/>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Disagree</a:t>
            </a:r>
            <a:endParaRPr lang="en-NO" dirty="0"/>
          </a:p>
        </p:txBody>
      </p:sp>
      <p:cxnSp>
        <p:nvCxnSpPr>
          <p:cNvPr id="22" name="Straight Connector 21">
            <a:extLst>
              <a:ext uri="{FF2B5EF4-FFF2-40B4-BE49-F238E27FC236}">
                <a16:creationId xmlns:a16="http://schemas.microsoft.com/office/drawing/2014/main" id="{5E956183-A7E6-FF30-36A5-674D303F53CF}"/>
              </a:ext>
            </a:extLst>
          </p:cNvPr>
          <p:cNvCxnSpPr>
            <a:cxnSpLocks/>
          </p:cNvCxnSpPr>
          <p:nvPr/>
        </p:nvCxnSpPr>
        <p:spPr>
          <a:xfrm>
            <a:off x="9039596" y="5348089"/>
            <a:ext cx="860349"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9320D1-2C7B-D7F8-D56E-F60FA07DCE74}"/>
              </a:ext>
            </a:extLst>
          </p:cNvPr>
          <p:cNvSpPr txBox="1"/>
          <p:nvPr/>
        </p:nvSpPr>
        <p:spPr>
          <a:xfrm>
            <a:off x="9870945" y="5209589"/>
            <a:ext cx="1523174" cy="276999"/>
          </a:xfrm>
          <a:prstGeom prst="rect">
            <a:avLst/>
          </a:prstGeom>
          <a:noFill/>
        </p:spPr>
        <p:txBody>
          <a:bodyPr wrap="none" rtlCol="0">
            <a:spAutoFit/>
          </a:bodyPr>
          <a:lstStyle/>
          <a:p>
            <a:r>
              <a:rPr lang="en-NO" sz="1200" dirty="0">
                <a:solidFill>
                  <a:schemeClr val="bg1"/>
                </a:solidFill>
              </a:rPr>
              <a:t>Decicion boundry</a:t>
            </a:r>
          </a:p>
        </p:txBody>
      </p:sp>
    </p:spTree>
    <p:extLst>
      <p:ext uri="{BB962C8B-B14F-4D97-AF65-F5344CB8AC3E}">
        <p14:creationId xmlns:p14="http://schemas.microsoft.com/office/powerpoint/2010/main" val="2840496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cxnSp>
        <p:nvCxnSpPr>
          <p:cNvPr id="25" name="Straight Arrow Connector 24">
            <a:extLst>
              <a:ext uri="{FF2B5EF4-FFF2-40B4-BE49-F238E27FC236}">
                <a16:creationId xmlns:a16="http://schemas.microsoft.com/office/drawing/2014/main" id="{197070A3-040D-F1A8-E62A-BEC25D95CE8D}"/>
              </a:ext>
            </a:extLst>
          </p:cNvPr>
          <p:cNvCxnSpPr>
            <a:cxnSpLocks/>
          </p:cNvCxnSpPr>
          <p:nvPr/>
        </p:nvCxnSpPr>
        <p:spPr>
          <a:xfrm>
            <a:off x="901904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CE22DD-F2C2-3E03-F210-6308C941A052}"/>
              </a:ext>
            </a:extLst>
          </p:cNvPr>
          <p:cNvCxnSpPr>
            <a:cxnSpLocks/>
          </p:cNvCxnSpPr>
          <p:nvPr/>
        </p:nvCxnSpPr>
        <p:spPr>
          <a:xfrm flipV="1">
            <a:off x="901904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4C65FC-BFFF-C419-5E67-DB0789A79503}"/>
              </a:ext>
            </a:extLst>
          </p:cNvPr>
          <p:cNvCxnSpPr>
            <a:cxnSpLocks/>
          </p:cNvCxnSpPr>
          <p:nvPr/>
        </p:nvCxnSpPr>
        <p:spPr>
          <a:xfrm>
            <a:off x="9612101" y="5702300"/>
            <a:ext cx="0" cy="45474"/>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987495-F99E-FE96-40E4-A740E6563B3C}"/>
              </a:ext>
            </a:extLst>
          </p:cNvPr>
          <p:cNvCxnSpPr>
            <a:cxnSpLocks/>
          </p:cNvCxnSpPr>
          <p:nvPr/>
        </p:nvCxnSpPr>
        <p:spPr>
          <a:xfrm flipV="1">
            <a:off x="9251368" y="5209589"/>
            <a:ext cx="0" cy="35511"/>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D2C605-4BA0-2213-73E0-857B2A94C588}"/>
                  </a:ext>
                </a:extLst>
              </p:cNvPr>
              <p:cNvSpPr txBox="1"/>
              <p:nvPr/>
            </p:nvSpPr>
            <p:spPr>
              <a:xfrm>
                <a:off x="908342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0" name="TextBox 29">
                <a:extLst>
                  <a:ext uri="{FF2B5EF4-FFF2-40B4-BE49-F238E27FC236}">
                    <a16:creationId xmlns:a16="http://schemas.microsoft.com/office/drawing/2014/main" id="{B1D2C605-4BA0-2213-73E0-857B2A94C588}"/>
                  </a:ext>
                </a:extLst>
              </p:cNvPr>
              <p:cNvSpPr txBox="1">
                <a:spLocks noRot="1" noChangeAspect="1" noMove="1" noResize="1" noEditPoints="1" noAdjustHandles="1" noChangeArrowheads="1" noChangeShapeType="1" noTextEdit="1"/>
              </p:cNvSpPr>
              <p:nvPr/>
            </p:nvSpPr>
            <p:spPr>
              <a:xfrm>
                <a:off x="9083420" y="5899749"/>
                <a:ext cx="289043" cy="369332"/>
              </a:xfrm>
              <a:prstGeom prst="rect">
                <a:avLst/>
              </a:prstGeom>
              <a:blipFill>
                <a:blip r:embed="rId5"/>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F40A732-F582-847E-DC51-3624C6CB5C91}"/>
                  </a:ext>
                </a:extLst>
              </p:cNvPr>
              <p:cNvSpPr txBox="1"/>
              <p:nvPr/>
            </p:nvSpPr>
            <p:spPr>
              <a:xfrm>
                <a:off x="945981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1" name="TextBox 30">
                <a:extLst>
                  <a:ext uri="{FF2B5EF4-FFF2-40B4-BE49-F238E27FC236}">
                    <a16:creationId xmlns:a16="http://schemas.microsoft.com/office/drawing/2014/main" id="{3F40A732-F582-847E-DC51-3624C6CB5C91}"/>
                  </a:ext>
                </a:extLst>
              </p:cNvPr>
              <p:cNvSpPr txBox="1">
                <a:spLocks noRot="1" noChangeAspect="1" noMove="1" noResize="1" noEditPoints="1" noAdjustHandles="1" noChangeArrowheads="1" noChangeShapeType="1" noTextEdit="1"/>
              </p:cNvSpPr>
              <p:nvPr/>
            </p:nvSpPr>
            <p:spPr>
              <a:xfrm>
                <a:off x="9459813" y="5899749"/>
                <a:ext cx="289043" cy="369332"/>
              </a:xfrm>
              <a:prstGeom prst="rect">
                <a:avLst/>
              </a:prstGeom>
              <a:blipFill>
                <a:blip r:embed="rId6"/>
                <a:stretch>
                  <a:fillRect r="-16667"/>
                </a:stretch>
              </a:blipFill>
            </p:spPr>
            <p:txBody>
              <a:bodyPr/>
              <a:lstStyle/>
              <a:p>
                <a:r>
                  <a:rPr lang="en-NO">
                    <a:noFill/>
                  </a:rPr>
                  <a:t> </a:t>
                </a:r>
              </a:p>
            </p:txBody>
          </p:sp>
        </mc:Fallback>
      </mc:AlternateContent>
      <p:pic>
        <p:nvPicPr>
          <p:cNvPr id="32" name="Picture 31">
            <a:extLst>
              <a:ext uri="{FF2B5EF4-FFF2-40B4-BE49-F238E27FC236}">
                <a16:creationId xmlns:a16="http://schemas.microsoft.com/office/drawing/2014/main" id="{9D46F2E8-D070-59A8-CA33-F76166882E8E}"/>
              </a:ext>
            </a:extLst>
          </p:cNvPr>
          <p:cNvPicPr>
            <a:picLocks noChangeAspect="1"/>
          </p:cNvPicPr>
          <p:nvPr/>
        </p:nvPicPr>
        <p:blipFill>
          <a:blip r:embed="rId7"/>
          <a:stretch>
            <a:fillRect/>
          </a:stretch>
        </p:blipFill>
        <p:spPr>
          <a:xfrm rot="5400000">
            <a:off x="4035222" y="3965346"/>
            <a:ext cx="734123" cy="667867"/>
          </a:xfrm>
          <a:prstGeom prst="rect">
            <a:avLst/>
          </a:prstGeom>
        </p:spPr>
      </p:pic>
      <p:sp>
        <p:nvSpPr>
          <p:cNvPr id="41" name="TextBox 40">
            <a:extLst>
              <a:ext uri="{FF2B5EF4-FFF2-40B4-BE49-F238E27FC236}">
                <a16:creationId xmlns:a16="http://schemas.microsoft.com/office/drawing/2014/main" id="{1B973E37-7565-2E88-68EA-6DEF1DF7346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240804" y="5322417"/>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642544" y="5738567"/>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8"/>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9"/>
                <a:stretch>
                  <a:fillRect r="-17391"/>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70DC5EC5-ADC1-BBA5-5F15-EB043473C3DE}"/>
              </a:ext>
            </a:extLst>
          </p:cNvPr>
          <p:cNvPicPr>
            <a:picLocks noChangeAspect="1"/>
          </p:cNvPicPr>
          <p:nvPr/>
        </p:nvPicPr>
        <p:blipFill>
          <a:blip r:embed="rId7"/>
          <a:stretch>
            <a:fillRect/>
          </a:stretch>
        </p:blipFill>
        <p:spPr>
          <a:xfrm rot="5400000">
            <a:off x="1704120" y="3974080"/>
            <a:ext cx="734123" cy="667867"/>
          </a:xfrm>
          <a:prstGeom prst="rect">
            <a:avLst/>
          </a:prstGeom>
        </p:spPr>
      </p:pic>
      <p:sp>
        <p:nvSpPr>
          <p:cNvPr id="3" name="TextBox 2">
            <a:extLst>
              <a:ext uri="{FF2B5EF4-FFF2-40B4-BE49-F238E27FC236}">
                <a16:creationId xmlns:a16="http://schemas.microsoft.com/office/drawing/2014/main" id="{908A8F53-CFEA-B0BE-01F7-8DF785B9CD21}"/>
              </a:ext>
            </a:extLst>
          </p:cNvPr>
          <p:cNvSpPr txBox="1"/>
          <p:nvPr/>
        </p:nvSpPr>
        <p:spPr>
          <a:xfrm>
            <a:off x="1719135" y="3285569"/>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942F111-AD99-A715-C17B-7BCCB64F44FA}"/>
                  </a:ext>
                </a:extLst>
              </p:cNvPr>
              <p:cNvSpPr txBox="1"/>
              <p:nvPr/>
            </p:nvSpPr>
            <p:spPr>
              <a:xfrm>
                <a:off x="5594035" y="5132644"/>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sz="2800" dirty="0"/>
              </a:p>
            </p:txBody>
          </p:sp>
        </mc:Choice>
        <mc:Fallback xmlns="">
          <p:sp>
            <p:nvSpPr>
              <p:cNvPr id="40" name="TextBox 39">
                <a:extLst>
                  <a:ext uri="{FF2B5EF4-FFF2-40B4-BE49-F238E27FC236}">
                    <a16:creationId xmlns:a16="http://schemas.microsoft.com/office/drawing/2014/main" id="{7942F111-AD99-A715-C17B-7BCCB64F44FA}"/>
                  </a:ext>
                </a:extLst>
              </p:cNvPr>
              <p:cNvSpPr txBox="1">
                <a:spLocks noRot="1" noChangeAspect="1" noMove="1" noResize="1" noEditPoints="1" noAdjustHandles="1" noChangeArrowheads="1" noChangeShapeType="1" noTextEdit="1"/>
              </p:cNvSpPr>
              <p:nvPr/>
            </p:nvSpPr>
            <p:spPr>
              <a:xfrm>
                <a:off x="5594035" y="5132644"/>
                <a:ext cx="368691" cy="430887"/>
              </a:xfrm>
              <a:prstGeom prst="rect">
                <a:avLst/>
              </a:prstGeom>
              <a:blipFill>
                <a:blip r:embed="rId10"/>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1E3AD85-DA61-EC7F-38CA-0E0EE3E6AD06}"/>
                  </a:ext>
                </a:extLst>
              </p:cNvPr>
              <p:cNvSpPr txBox="1"/>
              <p:nvPr/>
            </p:nvSpPr>
            <p:spPr>
              <a:xfrm>
                <a:off x="6609649" y="5209589"/>
                <a:ext cx="4007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dirty="0"/>
              </a:p>
            </p:txBody>
          </p:sp>
        </mc:Choice>
        <mc:Fallback xmlns="">
          <p:sp>
            <p:nvSpPr>
              <p:cNvPr id="50" name="TextBox 49">
                <a:extLst>
                  <a:ext uri="{FF2B5EF4-FFF2-40B4-BE49-F238E27FC236}">
                    <a16:creationId xmlns:a16="http://schemas.microsoft.com/office/drawing/2014/main" id="{61E3AD85-DA61-EC7F-38CA-0E0EE3E6AD06}"/>
                  </a:ext>
                </a:extLst>
              </p:cNvPr>
              <p:cNvSpPr txBox="1">
                <a:spLocks noRot="1" noChangeAspect="1" noMove="1" noResize="1" noEditPoints="1" noAdjustHandles="1" noChangeArrowheads="1" noChangeShapeType="1" noTextEdit="1"/>
              </p:cNvSpPr>
              <p:nvPr/>
            </p:nvSpPr>
            <p:spPr>
              <a:xfrm>
                <a:off x="6609649" y="5209589"/>
                <a:ext cx="400751" cy="430887"/>
              </a:xfrm>
              <a:prstGeom prst="rect">
                <a:avLst/>
              </a:prstGeom>
              <a:blipFill>
                <a:blip r:embed="rId11"/>
                <a:stretch>
                  <a:fillRect l="-9375" r="-12500"/>
                </a:stretch>
              </a:blipFill>
            </p:spPr>
            <p:txBody>
              <a:bodyPr/>
              <a:lstStyle/>
              <a:p>
                <a:r>
                  <a:rPr lang="en-NO">
                    <a:noFill/>
                  </a:rPr>
                  <a:t> </a:t>
                </a:r>
              </a:p>
            </p:txBody>
          </p:sp>
        </mc:Fallback>
      </mc:AlternateContent>
      <p:sp>
        <p:nvSpPr>
          <p:cNvPr id="52" name="TextBox 51">
            <a:extLst>
              <a:ext uri="{FF2B5EF4-FFF2-40B4-BE49-F238E27FC236}">
                <a16:creationId xmlns:a16="http://schemas.microsoft.com/office/drawing/2014/main" id="{478A8A65-3830-5036-78C6-D606AA748A8F}"/>
              </a:ext>
            </a:extLst>
          </p:cNvPr>
          <p:cNvSpPr txBox="1"/>
          <p:nvPr/>
        </p:nvSpPr>
        <p:spPr>
          <a:xfrm>
            <a:off x="5464142" y="4106359"/>
            <a:ext cx="5638082" cy="369332"/>
          </a:xfrm>
          <a:prstGeom prst="rect">
            <a:avLst/>
          </a:prstGeom>
          <a:noFill/>
        </p:spPr>
        <p:txBody>
          <a:bodyPr wrap="none" rtlCol="0">
            <a:spAutoFit/>
          </a:bodyPr>
          <a:lstStyle/>
          <a:p>
            <a:r>
              <a:rPr lang="en-NO" dirty="0"/>
              <a:t>100/1000/10000 …. </a:t>
            </a:r>
            <a:r>
              <a:rPr lang="en-GB" dirty="0"/>
              <a:t>P</a:t>
            </a:r>
            <a:r>
              <a:rPr lang="en-NO" dirty="0"/>
              <a:t>redictions from different NNs</a:t>
            </a:r>
          </a:p>
        </p:txBody>
      </p:sp>
      <p:cxnSp>
        <p:nvCxnSpPr>
          <p:cNvPr id="4" name="Straight Arrow Connector 3">
            <a:extLst>
              <a:ext uri="{FF2B5EF4-FFF2-40B4-BE49-F238E27FC236}">
                <a16:creationId xmlns:a16="http://schemas.microsoft.com/office/drawing/2014/main" id="{4D4F9995-B12B-9E21-6C19-664201998A83}"/>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19146C-3B81-2113-DCA1-C9EB661B3B7A}"/>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0FB407-0EC5-E888-5B27-5B0CECA1C4FE}"/>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47596F-ACCE-5376-8317-079FB02C8D6B}"/>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390486-49C0-C8F0-26BD-21068869DA1A}"/>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8" name="TextBox 7">
                <a:extLst>
                  <a:ext uri="{FF2B5EF4-FFF2-40B4-BE49-F238E27FC236}">
                    <a16:creationId xmlns:a16="http://schemas.microsoft.com/office/drawing/2014/main" id="{F2390486-49C0-C8F0-26BD-21068869DA1A}"/>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2"/>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AFC9E-110A-8F2A-8149-C0912718D97A}"/>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9" name="TextBox 8">
                <a:extLst>
                  <a:ext uri="{FF2B5EF4-FFF2-40B4-BE49-F238E27FC236}">
                    <a16:creationId xmlns:a16="http://schemas.microsoft.com/office/drawing/2014/main" id="{D13AFC9E-110A-8F2A-8149-C0912718D97A}"/>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6"/>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4F7623-6E01-0FCD-53C4-7CE43AEF6B2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0" name="TextBox 9">
                <a:extLst>
                  <a:ext uri="{FF2B5EF4-FFF2-40B4-BE49-F238E27FC236}">
                    <a16:creationId xmlns:a16="http://schemas.microsoft.com/office/drawing/2014/main" id="{814F7623-6E01-0FCD-53C4-7CE43AEF6B2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3"/>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5E5690-F96C-FE1E-0590-A099B5463E4C}"/>
                  </a:ext>
                </a:extLst>
              </p:cNvPr>
              <p:cNvSpPr txBox="1"/>
              <p:nvPr/>
            </p:nvSpPr>
            <p:spPr>
              <a:xfrm>
                <a:off x="767882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1" name="TextBox 10">
                <a:extLst>
                  <a:ext uri="{FF2B5EF4-FFF2-40B4-BE49-F238E27FC236}">
                    <a16:creationId xmlns:a16="http://schemas.microsoft.com/office/drawing/2014/main" id="{DC5E5690-F96C-FE1E-0590-A099B5463E4C}"/>
                  </a:ext>
                </a:extLst>
              </p:cNvPr>
              <p:cNvSpPr txBox="1">
                <a:spLocks noRot="1" noChangeAspect="1" noMove="1" noResize="1" noEditPoints="1" noAdjustHandles="1" noChangeArrowheads="1" noChangeShapeType="1" noTextEdit="1"/>
              </p:cNvSpPr>
              <p:nvPr/>
            </p:nvSpPr>
            <p:spPr>
              <a:xfrm>
                <a:off x="7678820" y="5167068"/>
                <a:ext cx="1293880" cy="276999"/>
              </a:xfrm>
              <a:prstGeom prst="rect">
                <a:avLst/>
              </a:prstGeom>
              <a:blipFill>
                <a:blip r:embed="rId14"/>
                <a:stretch>
                  <a:fillRect l="-3883" r="-5825"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F7695-E7D4-354B-2029-DBF04A86D319}"/>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2" name="TextBox 11">
                <a:extLst>
                  <a:ext uri="{FF2B5EF4-FFF2-40B4-BE49-F238E27FC236}">
                    <a16:creationId xmlns:a16="http://schemas.microsoft.com/office/drawing/2014/main" id="{4F2F7695-E7D4-354B-2029-DBF04A86D319}"/>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5"/>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72B5E4-B527-BB91-CD0B-5BF5884B349D}"/>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4" name="TextBox 13">
                <a:extLst>
                  <a:ext uri="{FF2B5EF4-FFF2-40B4-BE49-F238E27FC236}">
                    <a16:creationId xmlns:a16="http://schemas.microsoft.com/office/drawing/2014/main" id="{6072B5E4-B527-BB91-CD0B-5BF5884B349D}"/>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6"/>
                <a:stretch>
                  <a:fillRect l="-3922" r="-5882" b="-39130"/>
                </a:stretch>
              </a:blipFill>
            </p:spPr>
            <p:txBody>
              <a:bodyPr/>
              <a:lstStyle/>
              <a:p>
                <a:r>
                  <a:rPr lang="en-NO">
                    <a:noFill/>
                  </a:rPr>
                  <a:t> </a:t>
                </a:r>
              </a:p>
            </p:txBody>
          </p:sp>
        </mc:Fallback>
      </mc:AlternateContent>
      <p:sp>
        <p:nvSpPr>
          <p:cNvPr id="15" name="TextBox 14">
            <a:extLst>
              <a:ext uri="{FF2B5EF4-FFF2-40B4-BE49-F238E27FC236}">
                <a16:creationId xmlns:a16="http://schemas.microsoft.com/office/drawing/2014/main" id="{E730DCBB-DCA0-841B-3A19-885CD30FD243}"/>
              </a:ext>
            </a:extLst>
          </p:cNvPr>
          <p:cNvSpPr txBox="1"/>
          <p:nvPr/>
        </p:nvSpPr>
        <p:spPr>
          <a:xfrm>
            <a:off x="1549179"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1</a:t>
            </a:r>
            <a:endParaRPr lang="en-NO" dirty="0"/>
          </a:p>
        </p:txBody>
      </p:sp>
      <p:sp>
        <p:nvSpPr>
          <p:cNvPr id="17" name="TextBox 16">
            <a:extLst>
              <a:ext uri="{FF2B5EF4-FFF2-40B4-BE49-F238E27FC236}">
                <a16:creationId xmlns:a16="http://schemas.microsoft.com/office/drawing/2014/main" id="{48D2D936-A38F-0E02-3EC6-43E6C4859CE6}"/>
              </a:ext>
            </a:extLst>
          </p:cNvPr>
          <p:cNvSpPr txBox="1"/>
          <p:nvPr/>
        </p:nvSpPr>
        <p:spPr>
          <a:xfrm>
            <a:off x="3860638"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a:t>
            </a:r>
            <a:r>
              <a:rPr lang="en-NO" dirty="0">
                <a:latin typeface="Times New Roman" panose="02020603050405020304" pitchFamily="18" charset="0"/>
                <a:cs typeface="Times New Roman" panose="02020603050405020304" pitchFamily="18" charset="0"/>
              </a:rPr>
              <a:t>2</a:t>
            </a:r>
            <a:endParaRPr lang="en-NO" dirty="0"/>
          </a:p>
        </p:txBody>
      </p:sp>
      <p:sp>
        <p:nvSpPr>
          <p:cNvPr id="18" name="TextBox 17">
            <a:extLst>
              <a:ext uri="{FF2B5EF4-FFF2-40B4-BE49-F238E27FC236}">
                <a16:creationId xmlns:a16="http://schemas.microsoft.com/office/drawing/2014/main" id="{7B86345C-AFCB-9EDD-8CB1-AE44B9B828EF}"/>
              </a:ext>
            </a:extLst>
          </p:cNvPr>
          <p:cNvSpPr txBox="1"/>
          <p:nvPr/>
        </p:nvSpPr>
        <p:spPr>
          <a:xfrm>
            <a:off x="7927783" y="2950852"/>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N</a:t>
            </a:r>
            <a:endParaRPr lang="en-NO" dirty="0"/>
          </a:p>
        </p:txBody>
      </p:sp>
      <p:sp>
        <p:nvSpPr>
          <p:cNvPr id="19" name="TextBox 18">
            <a:extLst>
              <a:ext uri="{FF2B5EF4-FFF2-40B4-BE49-F238E27FC236}">
                <a16:creationId xmlns:a16="http://schemas.microsoft.com/office/drawing/2014/main" id="{C0DF448D-B191-79F8-6030-FE086874A4DB}"/>
              </a:ext>
            </a:extLst>
          </p:cNvPr>
          <p:cNvSpPr txBox="1"/>
          <p:nvPr/>
        </p:nvSpPr>
        <p:spPr>
          <a:xfrm>
            <a:off x="10241599" y="4830117"/>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Agree</a:t>
            </a:r>
            <a:endParaRPr lang="en-NO" dirty="0"/>
          </a:p>
        </p:txBody>
      </p:sp>
      <p:cxnSp>
        <p:nvCxnSpPr>
          <p:cNvPr id="27" name="Straight Connector 26">
            <a:extLst>
              <a:ext uri="{FF2B5EF4-FFF2-40B4-BE49-F238E27FC236}">
                <a16:creationId xmlns:a16="http://schemas.microsoft.com/office/drawing/2014/main" id="{50840F47-CA49-DECF-DA55-C303A104751C}"/>
              </a:ext>
            </a:extLst>
          </p:cNvPr>
          <p:cNvCxnSpPr>
            <a:cxnSpLocks/>
          </p:cNvCxnSpPr>
          <p:nvPr/>
        </p:nvCxnSpPr>
        <p:spPr>
          <a:xfrm>
            <a:off x="9039596" y="5348089"/>
            <a:ext cx="860349"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CE20CF8-CC6D-333A-3424-343F35BB3E8D}"/>
              </a:ext>
            </a:extLst>
          </p:cNvPr>
          <p:cNvSpPr txBox="1"/>
          <p:nvPr/>
        </p:nvSpPr>
        <p:spPr>
          <a:xfrm>
            <a:off x="9870945" y="5209589"/>
            <a:ext cx="1523174" cy="276999"/>
          </a:xfrm>
          <a:prstGeom prst="rect">
            <a:avLst/>
          </a:prstGeom>
          <a:noFill/>
        </p:spPr>
        <p:txBody>
          <a:bodyPr wrap="none" rtlCol="0">
            <a:spAutoFit/>
          </a:bodyPr>
          <a:lstStyle/>
          <a:p>
            <a:r>
              <a:rPr lang="en-NO" sz="1200" dirty="0">
                <a:solidFill>
                  <a:schemeClr val="bg1"/>
                </a:solidFill>
              </a:rPr>
              <a:t>Decicion boundry</a:t>
            </a:r>
          </a:p>
        </p:txBody>
      </p:sp>
    </p:spTree>
    <p:extLst>
      <p:ext uri="{BB962C8B-B14F-4D97-AF65-F5344CB8AC3E}">
        <p14:creationId xmlns:p14="http://schemas.microsoft.com/office/powerpoint/2010/main" val="28291153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C104F1D-EBE9-32AD-6CAD-65C50CF14907}"/>
              </a:ext>
            </a:extLst>
          </p:cNvPr>
          <p:cNvPicPr>
            <a:picLocks noChangeAspect="1"/>
          </p:cNvPicPr>
          <p:nvPr/>
        </p:nvPicPr>
        <p:blipFill>
          <a:blip r:embed="rId3"/>
          <a:stretch>
            <a:fillRect/>
          </a:stretch>
        </p:blipFill>
        <p:spPr>
          <a:xfrm>
            <a:off x="93217" y="909574"/>
            <a:ext cx="4990463" cy="4796282"/>
          </a:xfrm>
          <a:prstGeom prst="rect">
            <a:avLst/>
          </a:prstGeom>
        </p:spPr>
      </p:pic>
      <p:pic>
        <p:nvPicPr>
          <p:cNvPr id="22" name="Picture 21">
            <a:extLst>
              <a:ext uri="{FF2B5EF4-FFF2-40B4-BE49-F238E27FC236}">
                <a16:creationId xmlns:a16="http://schemas.microsoft.com/office/drawing/2014/main" id="{D563B38F-533E-B6B1-0625-F7514CC002D4}"/>
              </a:ext>
            </a:extLst>
          </p:cNvPr>
          <p:cNvPicPr>
            <a:picLocks noChangeAspect="1"/>
          </p:cNvPicPr>
          <p:nvPr/>
        </p:nvPicPr>
        <p:blipFill>
          <a:blip r:embed="rId4"/>
          <a:stretch>
            <a:fillRect/>
          </a:stretch>
        </p:blipFill>
        <p:spPr>
          <a:xfrm>
            <a:off x="5358000" y="909574"/>
            <a:ext cx="6667559" cy="4796282"/>
          </a:xfrm>
          <a:prstGeom prst="rect">
            <a:avLst/>
          </a:prstGeom>
        </p:spPr>
      </p:pic>
    </p:spTree>
    <p:extLst>
      <p:ext uri="{BB962C8B-B14F-4D97-AF65-F5344CB8AC3E}">
        <p14:creationId xmlns:p14="http://schemas.microsoft.com/office/powerpoint/2010/main" val="272840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0A7106-0BD0-5B65-D4B9-09A3D86F4706}"/>
              </a:ext>
            </a:extLst>
          </p:cNvPr>
          <p:cNvPicPr>
            <a:picLocks noChangeAspect="1"/>
          </p:cNvPicPr>
          <p:nvPr/>
        </p:nvPicPr>
        <p:blipFill>
          <a:blip r:embed="rId3"/>
          <a:stretch>
            <a:fillRect/>
          </a:stretch>
        </p:blipFill>
        <p:spPr>
          <a:xfrm>
            <a:off x="5647631" y="3058459"/>
            <a:ext cx="3216125" cy="3788737"/>
          </a:xfrm>
          <a:prstGeom prst="rect">
            <a:avLst/>
          </a:prstGeom>
        </p:spPr>
      </p:pic>
      <p:pic>
        <p:nvPicPr>
          <p:cNvPr id="5" name="Picture 4">
            <a:extLst>
              <a:ext uri="{FF2B5EF4-FFF2-40B4-BE49-F238E27FC236}">
                <a16:creationId xmlns:a16="http://schemas.microsoft.com/office/drawing/2014/main" id="{8F2BEC03-508D-A7A4-0ECC-61FBE0F4DA13}"/>
              </a:ext>
            </a:extLst>
          </p:cNvPr>
          <p:cNvPicPr>
            <a:picLocks noChangeAspect="1"/>
          </p:cNvPicPr>
          <p:nvPr/>
        </p:nvPicPr>
        <p:blipFill rotWithShape="1">
          <a:blip r:embed="rId4"/>
          <a:srcRect l="1057"/>
          <a:stretch/>
        </p:blipFill>
        <p:spPr>
          <a:xfrm>
            <a:off x="8855367" y="3058458"/>
            <a:ext cx="3297865" cy="3779353"/>
          </a:xfrm>
          <a:prstGeom prst="rect">
            <a:avLst/>
          </a:prstGeom>
        </p:spPr>
      </p:pic>
      <p:pic>
        <p:nvPicPr>
          <p:cNvPr id="7" name="Picture 6">
            <a:extLst>
              <a:ext uri="{FF2B5EF4-FFF2-40B4-BE49-F238E27FC236}">
                <a16:creationId xmlns:a16="http://schemas.microsoft.com/office/drawing/2014/main" id="{D127894F-0B07-C65A-3DD3-4C2E18BCA6F5}"/>
              </a:ext>
            </a:extLst>
          </p:cNvPr>
          <p:cNvPicPr>
            <a:picLocks noChangeAspect="1"/>
          </p:cNvPicPr>
          <p:nvPr/>
        </p:nvPicPr>
        <p:blipFill>
          <a:blip r:embed="rId5"/>
          <a:stretch>
            <a:fillRect/>
          </a:stretch>
        </p:blipFill>
        <p:spPr>
          <a:xfrm>
            <a:off x="2749454" y="3058458"/>
            <a:ext cx="2960813" cy="3799542"/>
          </a:xfrm>
          <a:prstGeom prst="rect">
            <a:avLst/>
          </a:prstGeom>
        </p:spPr>
      </p:pic>
      <p:pic>
        <p:nvPicPr>
          <p:cNvPr id="8" name="Picture 7">
            <a:extLst>
              <a:ext uri="{FF2B5EF4-FFF2-40B4-BE49-F238E27FC236}">
                <a16:creationId xmlns:a16="http://schemas.microsoft.com/office/drawing/2014/main" id="{F167CCA4-61E7-12BF-371F-8BF35B11348B}"/>
              </a:ext>
            </a:extLst>
          </p:cNvPr>
          <p:cNvPicPr>
            <a:picLocks noChangeAspect="1"/>
          </p:cNvPicPr>
          <p:nvPr/>
        </p:nvPicPr>
        <p:blipFill>
          <a:blip r:embed="rId6"/>
          <a:stretch>
            <a:fillRect/>
          </a:stretch>
        </p:blipFill>
        <p:spPr>
          <a:xfrm>
            <a:off x="45906" y="3058457"/>
            <a:ext cx="2703548" cy="377935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4FD763-7DF4-7EDD-61D8-F3EC8A07CECC}"/>
                  </a:ext>
                </a:extLst>
              </p:cNvPr>
              <p:cNvSpPr txBox="1"/>
              <p:nvPr/>
            </p:nvSpPr>
            <p:spPr>
              <a:xfrm>
                <a:off x="586398" y="1980134"/>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9" name="TextBox 8">
                <a:extLst>
                  <a:ext uri="{FF2B5EF4-FFF2-40B4-BE49-F238E27FC236}">
                    <a16:creationId xmlns:a16="http://schemas.microsoft.com/office/drawing/2014/main" id="{474FD763-7DF4-7EDD-61D8-F3EC8A07CECC}"/>
                  </a:ext>
                </a:extLst>
              </p:cNvPr>
              <p:cNvSpPr txBox="1">
                <a:spLocks noRot="1" noChangeAspect="1" noMove="1" noResize="1" noEditPoints="1" noAdjustHandles="1" noChangeArrowheads="1" noChangeShapeType="1" noTextEdit="1"/>
              </p:cNvSpPr>
              <p:nvPr/>
            </p:nvSpPr>
            <p:spPr>
              <a:xfrm>
                <a:off x="586398" y="1980134"/>
                <a:ext cx="4326111" cy="1058134"/>
              </a:xfrm>
              <a:prstGeom prst="rect">
                <a:avLst/>
              </a:prstGeom>
              <a:blipFill>
                <a:blip r:embed="rId7"/>
                <a:stretch>
                  <a:fillRect t="-4762"/>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667235-43BF-CA35-4F7C-A903E6AA67AE}"/>
                  </a:ext>
                </a:extLst>
              </p:cNvPr>
              <p:cNvSpPr txBox="1"/>
              <p:nvPr/>
            </p:nvSpPr>
            <p:spPr>
              <a:xfrm>
                <a:off x="6300502" y="1980134"/>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10" name="TextBox 9">
                <a:extLst>
                  <a:ext uri="{FF2B5EF4-FFF2-40B4-BE49-F238E27FC236}">
                    <a16:creationId xmlns:a16="http://schemas.microsoft.com/office/drawing/2014/main" id="{FC667235-43BF-CA35-4F7C-A903E6AA67AE}"/>
                  </a:ext>
                </a:extLst>
              </p:cNvPr>
              <p:cNvSpPr txBox="1">
                <a:spLocks noRot="1" noChangeAspect="1" noMove="1" noResize="1" noEditPoints="1" noAdjustHandles="1" noChangeArrowheads="1" noChangeShapeType="1" noTextEdit="1"/>
              </p:cNvSpPr>
              <p:nvPr/>
            </p:nvSpPr>
            <p:spPr>
              <a:xfrm>
                <a:off x="6300502" y="1980134"/>
                <a:ext cx="4326111" cy="1058134"/>
              </a:xfrm>
              <a:prstGeom prst="rect">
                <a:avLst/>
              </a:prstGeom>
              <a:blipFill>
                <a:blip r:embed="rId8"/>
                <a:stretch>
                  <a:fillRect t="-4762"/>
                </a:stretch>
              </a:blipFill>
            </p:spPr>
            <p:txBody>
              <a:bodyPr/>
              <a:lstStyle/>
              <a:p>
                <a:r>
                  <a:rPr lang="en-NO">
                    <a:noFill/>
                  </a:rPr>
                  <a:t> </a:t>
                </a:r>
              </a:p>
            </p:txBody>
          </p:sp>
        </mc:Fallback>
      </mc:AlternateContent>
    </p:spTree>
    <p:extLst>
      <p:ext uri="{BB962C8B-B14F-4D97-AF65-F5344CB8AC3E}">
        <p14:creationId xmlns:p14="http://schemas.microsoft.com/office/powerpoint/2010/main" val="2210104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ECB14E5-8CB1-13A9-43CD-EA450F00379C}"/>
              </a:ext>
            </a:extLst>
          </p:cNvPr>
          <p:cNvSpPr txBox="1"/>
          <p:nvPr/>
        </p:nvSpPr>
        <p:spPr>
          <a:xfrm>
            <a:off x="245935" y="169836"/>
            <a:ext cx="43140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References and learning material</a:t>
            </a:r>
          </a:p>
        </p:txBody>
      </p:sp>
      <p:pic>
        <p:nvPicPr>
          <p:cNvPr id="2" name="Picture 1">
            <a:extLst>
              <a:ext uri="{FF2B5EF4-FFF2-40B4-BE49-F238E27FC236}">
                <a16:creationId xmlns:a16="http://schemas.microsoft.com/office/drawing/2014/main" id="{9F1D37B6-1E08-0807-2BDA-1830B0E77826}"/>
              </a:ext>
            </a:extLst>
          </p:cNvPr>
          <p:cNvPicPr>
            <a:picLocks noChangeAspect="1"/>
          </p:cNvPicPr>
          <p:nvPr/>
        </p:nvPicPr>
        <p:blipFill>
          <a:blip r:embed="rId3"/>
          <a:stretch>
            <a:fillRect/>
          </a:stretch>
        </p:blipFill>
        <p:spPr>
          <a:xfrm>
            <a:off x="8253562" y="3888084"/>
            <a:ext cx="3710491" cy="615538"/>
          </a:xfrm>
          <a:prstGeom prst="rect">
            <a:avLst/>
          </a:prstGeom>
        </p:spPr>
      </p:pic>
      <p:sp>
        <p:nvSpPr>
          <p:cNvPr id="3" name="TextBox 2">
            <a:extLst>
              <a:ext uri="{FF2B5EF4-FFF2-40B4-BE49-F238E27FC236}">
                <a16:creationId xmlns:a16="http://schemas.microsoft.com/office/drawing/2014/main" id="{7BCB340F-D830-3EBC-B3C3-04AB3AAC602B}"/>
              </a:ext>
            </a:extLst>
          </p:cNvPr>
          <p:cNvSpPr txBox="1"/>
          <p:nvPr/>
        </p:nvSpPr>
        <p:spPr>
          <a:xfrm>
            <a:off x="1245246" y="1193604"/>
            <a:ext cx="1157689"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Articles</a:t>
            </a:r>
          </a:p>
        </p:txBody>
      </p:sp>
      <p:sp>
        <p:nvSpPr>
          <p:cNvPr id="4" name="TextBox 3">
            <a:extLst>
              <a:ext uri="{FF2B5EF4-FFF2-40B4-BE49-F238E27FC236}">
                <a16:creationId xmlns:a16="http://schemas.microsoft.com/office/drawing/2014/main" id="{529F4820-D32C-7F35-4BE2-7586A6B24461}"/>
              </a:ext>
            </a:extLst>
          </p:cNvPr>
          <p:cNvSpPr txBox="1"/>
          <p:nvPr/>
        </p:nvSpPr>
        <p:spPr>
          <a:xfrm>
            <a:off x="5673347" y="1180746"/>
            <a:ext cx="97174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Books</a:t>
            </a:r>
          </a:p>
        </p:txBody>
      </p:sp>
      <p:sp>
        <p:nvSpPr>
          <p:cNvPr id="5" name="TextBox 4">
            <a:extLst>
              <a:ext uri="{FF2B5EF4-FFF2-40B4-BE49-F238E27FC236}">
                <a16:creationId xmlns:a16="http://schemas.microsoft.com/office/drawing/2014/main" id="{F0BC4D0C-B975-FE3D-4E42-A6DE4CA4BC37}"/>
              </a:ext>
            </a:extLst>
          </p:cNvPr>
          <p:cNvSpPr txBox="1"/>
          <p:nvPr/>
        </p:nvSpPr>
        <p:spPr>
          <a:xfrm>
            <a:off x="9649804" y="1193602"/>
            <a:ext cx="102143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Online</a:t>
            </a:r>
          </a:p>
        </p:txBody>
      </p:sp>
      <p:sp>
        <p:nvSpPr>
          <p:cNvPr id="7" name="TextBox 6">
            <a:extLst>
              <a:ext uri="{FF2B5EF4-FFF2-40B4-BE49-F238E27FC236}">
                <a16:creationId xmlns:a16="http://schemas.microsoft.com/office/drawing/2014/main" id="{C129BADA-490A-C1BA-0658-DBD71A526B4B}"/>
              </a:ext>
            </a:extLst>
          </p:cNvPr>
          <p:cNvSpPr txBox="1"/>
          <p:nvPr/>
        </p:nvSpPr>
        <p:spPr>
          <a:xfrm>
            <a:off x="8126700" y="3626474"/>
            <a:ext cx="4207816" cy="261610"/>
          </a:xfrm>
          <a:prstGeom prst="rect">
            <a:avLst/>
          </a:prstGeom>
          <a:noFill/>
        </p:spPr>
        <p:txBody>
          <a:bodyPr wrap="square">
            <a:spAutoFit/>
          </a:bodyPr>
          <a:lstStyle/>
          <a:p>
            <a:r>
              <a:rPr lang="en-NO" sz="1100" dirty="0"/>
              <a:t>https://www.youtube.com/@MachineLearningSimulation</a:t>
            </a:r>
          </a:p>
        </p:txBody>
      </p:sp>
      <p:pic>
        <p:nvPicPr>
          <p:cNvPr id="8" name="Picture 7">
            <a:extLst>
              <a:ext uri="{FF2B5EF4-FFF2-40B4-BE49-F238E27FC236}">
                <a16:creationId xmlns:a16="http://schemas.microsoft.com/office/drawing/2014/main" id="{D930D435-AC07-4C34-AB03-C91DB9920D5D}"/>
              </a:ext>
            </a:extLst>
          </p:cNvPr>
          <p:cNvPicPr>
            <a:picLocks noChangeAspect="1"/>
          </p:cNvPicPr>
          <p:nvPr/>
        </p:nvPicPr>
        <p:blipFill>
          <a:blip r:embed="rId4"/>
          <a:stretch>
            <a:fillRect/>
          </a:stretch>
        </p:blipFill>
        <p:spPr>
          <a:xfrm>
            <a:off x="8253562" y="5915519"/>
            <a:ext cx="3710491" cy="611241"/>
          </a:xfrm>
          <a:prstGeom prst="rect">
            <a:avLst/>
          </a:prstGeom>
        </p:spPr>
      </p:pic>
      <p:sp>
        <p:nvSpPr>
          <p:cNvPr id="10" name="TextBox 9">
            <a:extLst>
              <a:ext uri="{FF2B5EF4-FFF2-40B4-BE49-F238E27FC236}">
                <a16:creationId xmlns:a16="http://schemas.microsoft.com/office/drawing/2014/main" id="{E86DA5C0-31D7-A338-6FA0-4FFC61FBDDB3}"/>
              </a:ext>
            </a:extLst>
          </p:cNvPr>
          <p:cNvSpPr txBox="1"/>
          <p:nvPr/>
        </p:nvSpPr>
        <p:spPr>
          <a:xfrm>
            <a:off x="8126701" y="5664398"/>
            <a:ext cx="3046207" cy="261610"/>
          </a:xfrm>
          <a:prstGeom prst="rect">
            <a:avLst/>
          </a:prstGeom>
          <a:noFill/>
        </p:spPr>
        <p:txBody>
          <a:bodyPr wrap="square">
            <a:spAutoFit/>
          </a:bodyPr>
          <a:lstStyle/>
          <a:p>
            <a:r>
              <a:rPr lang="en-NO" sz="1100" dirty="0"/>
              <a:t>https://www.youtube.com/@veritasium</a:t>
            </a:r>
          </a:p>
        </p:txBody>
      </p:sp>
      <p:pic>
        <p:nvPicPr>
          <p:cNvPr id="11" name="Picture 10">
            <a:extLst>
              <a:ext uri="{FF2B5EF4-FFF2-40B4-BE49-F238E27FC236}">
                <a16:creationId xmlns:a16="http://schemas.microsoft.com/office/drawing/2014/main" id="{5CAFE03C-622A-27A8-49C6-8C3BD97AB354}"/>
              </a:ext>
            </a:extLst>
          </p:cNvPr>
          <p:cNvPicPr>
            <a:picLocks noChangeAspect="1"/>
          </p:cNvPicPr>
          <p:nvPr/>
        </p:nvPicPr>
        <p:blipFill>
          <a:blip r:embed="rId5"/>
          <a:stretch>
            <a:fillRect/>
          </a:stretch>
        </p:blipFill>
        <p:spPr>
          <a:xfrm>
            <a:off x="8253562" y="4913422"/>
            <a:ext cx="3710492" cy="617936"/>
          </a:xfrm>
          <a:prstGeom prst="rect">
            <a:avLst/>
          </a:prstGeom>
        </p:spPr>
      </p:pic>
      <p:sp>
        <p:nvSpPr>
          <p:cNvPr id="13" name="TextBox 12">
            <a:extLst>
              <a:ext uri="{FF2B5EF4-FFF2-40B4-BE49-F238E27FC236}">
                <a16:creationId xmlns:a16="http://schemas.microsoft.com/office/drawing/2014/main" id="{C284809E-BA00-7835-D218-3A3FFAA7318E}"/>
              </a:ext>
            </a:extLst>
          </p:cNvPr>
          <p:cNvSpPr txBox="1"/>
          <p:nvPr/>
        </p:nvSpPr>
        <p:spPr>
          <a:xfrm>
            <a:off x="8126702" y="4677087"/>
            <a:ext cx="3337560" cy="261610"/>
          </a:xfrm>
          <a:prstGeom prst="rect">
            <a:avLst/>
          </a:prstGeom>
          <a:noFill/>
        </p:spPr>
        <p:txBody>
          <a:bodyPr wrap="square">
            <a:spAutoFit/>
          </a:bodyPr>
          <a:lstStyle/>
          <a:p>
            <a:r>
              <a:rPr lang="en-NO" sz="1100" dirty="0"/>
              <a:t>https://www.youtube.com/@KapilSachdeva</a:t>
            </a:r>
          </a:p>
        </p:txBody>
      </p:sp>
      <p:pic>
        <p:nvPicPr>
          <p:cNvPr id="14" name="Picture 13">
            <a:extLst>
              <a:ext uri="{FF2B5EF4-FFF2-40B4-BE49-F238E27FC236}">
                <a16:creationId xmlns:a16="http://schemas.microsoft.com/office/drawing/2014/main" id="{FE87A8A0-C82E-308B-FE2E-027AED274EDF}"/>
              </a:ext>
            </a:extLst>
          </p:cNvPr>
          <p:cNvPicPr>
            <a:picLocks noChangeAspect="1"/>
          </p:cNvPicPr>
          <p:nvPr/>
        </p:nvPicPr>
        <p:blipFill>
          <a:blip r:embed="rId6"/>
          <a:stretch>
            <a:fillRect/>
          </a:stretch>
        </p:blipFill>
        <p:spPr>
          <a:xfrm>
            <a:off x="5376321" y="1722359"/>
            <a:ext cx="1565792" cy="2277516"/>
          </a:xfrm>
          <a:prstGeom prst="rect">
            <a:avLst/>
          </a:prstGeom>
        </p:spPr>
      </p:pic>
      <p:pic>
        <p:nvPicPr>
          <p:cNvPr id="15" name="Picture 14">
            <a:extLst>
              <a:ext uri="{FF2B5EF4-FFF2-40B4-BE49-F238E27FC236}">
                <a16:creationId xmlns:a16="http://schemas.microsoft.com/office/drawing/2014/main" id="{C6E9E629-E308-0E60-F5EA-1F0A7E2C135C}"/>
              </a:ext>
            </a:extLst>
          </p:cNvPr>
          <p:cNvPicPr>
            <a:picLocks noChangeAspect="1"/>
          </p:cNvPicPr>
          <p:nvPr/>
        </p:nvPicPr>
        <p:blipFill>
          <a:blip r:embed="rId7"/>
          <a:stretch>
            <a:fillRect/>
          </a:stretch>
        </p:blipFill>
        <p:spPr>
          <a:xfrm>
            <a:off x="5376321" y="4182996"/>
            <a:ext cx="1565792" cy="2507476"/>
          </a:xfrm>
          <a:prstGeom prst="rect">
            <a:avLst/>
          </a:prstGeom>
        </p:spPr>
      </p:pic>
      <p:sp>
        <p:nvSpPr>
          <p:cNvPr id="19" name="TextBox 18">
            <a:extLst>
              <a:ext uri="{FF2B5EF4-FFF2-40B4-BE49-F238E27FC236}">
                <a16:creationId xmlns:a16="http://schemas.microsoft.com/office/drawing/2014/main" id="{34BE2573-3C26-0188-9F58-B2E3DD4B7605}"/>
              </a:ext>
            </a:extLst>
          </p:cNvPr>
          <p:cNvSpPr txBox="1"/>
          <p:nvPr/>
        </p:nvSpPr>
        <p:spPr>
          <a:xfrm>
            <a:off x="0" y="1847735"/>
            <a:ext cx="4742329" cy="646331"/>
          </a:xfrm>
          <a:prstGeom prst="rect">
            <a:avLst/>
          </a:prstGeom>
          <a:noFill/>
        </p:spPr>
        <p:txBody>
          <a:bodyPr wrap="square">
            <a:spAutoFit/>
          </a:bodyPr>
          <a:lstStyle/>
          <a:p>
            <a:r>
              <a:rPr lang="en-GB" sz="1200" dirty="0">
                <a:effectLst/>
                <a:latin typeface="Times New Roman" panose="02020603050405020304" pitchFamily="18" charset="0"/>
                <a:cs typeface="Times New Roman" panose="02020603050405020304" pitchFamily="18" charset="0"/>
              </a:rPr>
              <a:t>Blundell, Charles, Julien </a:t>
            </a:r>
            <a:r>
              <a:rPr lang="en-GB" sz="1200" dirty="0" err="1">
                <a:effectLst/>
                <a:latin typeface="Times New Roman" panose="02020603050405020304" pitchFamily="18" charset="0"/>
                <a:cs typeface="Times New Roman" panose="02020603050405020304" pitchFamily="18" charset="0"/>
              </a:rPr>
              <a:t>Cornebise</a:t>
            </a:r>
            <a:r>
              <a:rPr lang="en-GB" sz="1200" dirty="0">
                <a:effectLst/>
                <a:latin typeface="Times New Roman" panose="02020603050405020304" pitchFamily="18" charset="0"/>
                <a:cs typeface="Times New Roman" panose="02020603050405020304" pitchFamily="18" charset="0"/>
              </a:rPr>
              <a:t>, </a:t>
            </a:r>
            <a:r>
              <a:rPr lang="en-GB" sz="1200" dirty="0" err="1">
                <a:effectLst/>
                <a:latin typeface="Times New Roman" panose="02020603050405020304" pitchFamily="18" charset="0"/>
                <a:cs typeface="Times New Roman" panose="02020603050405020304" pitchFamily="18" charset="0"/>
              </a:rPr>
              <a:t>Koray</a:t>
            </a:r>
            <a:r>
              <a:rPr lang="en-GB" sz="1200" dirty="0">
                <a:effectLst/>
                <a:latin typeface="Times New Roman" panose="02020603050405020304" pitchFamily="18" charset="0"/>
                <a:cs typeface="Times New Roman" panose="02020603050405020304" pitchFamily="18" charset="0"/>
              </a:rPr>
              <a:t> </a:t>
            </a:r>
            <a:r>
              <a:rPr lang="en-GB" sz="1200" dirty="0" err="1">
                <a:effectLst/>
                <a:latin typeface="Times New Roman" panose="02020603050405020304" pitchFamily="18" charset="0"/>
                <a:cs typeface="Times New Roman" panose="02020603050405020304" pitchFamily="18" charset="0"/>
              </a:rPr>
              <a:t>Kavukcuoglu</a:t>
            </a:r>
            <a:r>
              <a:rPr lang="en-GB" sz="1200" dirty="0">
                <a:effectLst/>
                <a:latin typeface="Times New Roman" panose="02020603050405020304" pitchFamily="18" charset="0"/>
                <a:cs typeface="Times New Roman" panose="02020603050405020304" pitchFamily="18" charset="0"/>
              </a:rPr>
              <a:t>, and </a:t>
            </a:r>
            <a:r>
              <a:rPr lang="en-GB" sz="1200" dirty="0" err="1">
                <a:effectLst/>
                <a:latin typeface="Times New Roman" panose="02020603050405020304" pitchFamily="18" charset="0"/>
                <a:cs typeface="Times New Roman" panose="02020603050405020304" pitchFamily="18" charset="0"/>
              </a:rPr>
              <a:t>Daan</a:t>
            </a:r>
            <a:r>
              <a:rPr lang="en-GB" sz="1200" dirty="0">
                <a:effectLst/>
                <a:latin typeface="Times New Roman" panose="02020603050405020304" pitchFamily="18" charset="0"/>
                <a:cs typeface="Times New Roman" panose="02020603050405020304" pitchFamily="18" charset="0"/>
              </a:rPr>
              <a:t> </a:t>
            </a:r>
            <a:r>
              <a:rPr lang="en-GB" sz="1200" dirty="0" err="1">
                <a:effectLst/>
                <a:latin typeface="Times New Roman" panose="02020603050405020304" pitchFamily="18" charset="0"/>
                <a:cs typeface="Times New Roman" panose="02020603050405020304" pitchFamily="18" charset="0"/>
              </a:rPr>
              <a:t>Wierstra</a:t>
            </a:r>
            <a:r>
              <a:rPr lang="en-GB" sz="1200" dirty="0">
                <a:effectLst/>
                <a:latin typeface="Times New Roman" panose="02020603050405020304" pitchFamily="18" charset="0"/>
                <a:cs typeface="Times New Roman" panose="02020603050405020304" pitchFamily="18" charset="0"/>
              </a:rPr>
              <a:t>. "Weight uncertainty in neural network." In </a:t>
            </a:r>
            <a:r>
              <a:rPr lang="en-GB" sz="1200" i="1" dirty="0">
                <a:effectLst/>
                <a:latin typeface="Times New Roman" panose="02020603050405020304" pitchFamily="18" charset="0"/>
                <a:cs typeface="Times New Roman" panose="02020603050405020304" pitchFamily="18" charset="0"/>
              </a:rPr>
              <a:t>International conference on machine learning</a:t>
            </a:r>
            <a:r>
              <a:rPr lang="en-GB" sz="1200" dirty="0">
                <a:effectLst/>
                <a:latin typeface="Times New Roman" panose="02020603050405020304" pitchFamily="18" charset="0"/>
                <a:cs typeface="Times New Roman" panose="02020603050405020304" pitchFamily="18" charset="0"/>
              </a:rPr>
              <a:t>, pp. 1613-1622. PMLR, 2015.</a:t>
            </a:r>
          </a:p>
        </p:txBody>
      </p:sp>
      <p:sp>
        <p:nvSpPr>
          <p:cNvPr id="22" name="TextBox 21">
            <a:extLst>
              <a:ext uri="{FF2B5EF4-FFF2-40B4-BE49-F238E27FC236}">
                <a16:creationId xmlns:a16="http://schemas.microsoft.com/office/drawing/2014/main" id="{6D2A9822-6308-3176-39B2-EDB50060CA3C}"/>
              </a:ext>
            </a:extLst>
          </p:cNvPr>
          <p:cNvSpPr txBox="1"/>
          <p:nvPr/>
        </p:nvSpPr>
        <p:spPr>
          <a:xfrm>
            <a:off x="8803" y="2772230"/>
            <a:ext cx="4649258" cy="646331"/>
          </a:xfrm>
          <a:prstGeom prst="rect">
            <a:avLst/>
          </a:prstGeom>
          <a:noFill/>
        </p:spPr>
        <p:txBody>
          <a:bodyPr wrap="square">
            <a:spAutoFit/>
          </a:bodyPr>
          <a:lstStyle/>
          <a:p>
            <a:r>
              <a:rPr lang="en-GB" sz="1200" dirty="0">
                <a:effectLst/>
                <a:latin typeface="Times New Roman" panose="02020603050405020304" pitchFamily="18" charset="0"/>
                <a:cs typeface="Times New Roman" panose="02020603050405020304" pitchFamily="18" charset="0"/>
              </a:rPr>
              <a:t>Lawrence K Saul, </a:t>
            </a:r>
            <a:r>
              <a:rPr lang="en-GB" sz="1200" dirty="0" err="1">
                <a:effectLst/>
                <a:latin typeface="Times New Roman" panose="02020603050405020304" pitchFamily="18" charset="0"/>
                <a:cs typeface="Times New Roman" panose="02020603050405020304" pitchFamily="18" charset="0"/>
              </a:rPr>
              <a:t>Tommi</a:t>
            </a:r>
            <a:r>
              <a:rPr lang="en-GB" sz="1200" dirty="0">
                <a:effectLst/>
                <a:latin typeface="Times New Roman" panose="02020603050405020304" pitchFamily="18" charset="0"/>
                <a:cs typeface="Times New Roman" panose="02020603050405020304" pitchFamily="18" charset="0"/>
              </a:rPr>
              <a:t> </a:t>
            </a:r>
            <a:r>
              <a:rPr lang="en-GB" sz="1200" dirty="0" err="1">
                <a:effectLst/>
                <a:latin typeface="Times New Roman" panose="02020603050405020304" pitchFamily="18" charset="0"/>
                <a:cs typeface="Times New Roman" panose="02020603050405020304" pitchFamily="18" charset="0"/>
              </a:rPr>
              <a:t>Jaakkola</a:t>
            </a:r>
            <a:r>
              <a:rPr lang="en-GB" sz="1200" dirty="0">
                <a:effectLst/>
                <a:latin typeface="Times New Roman" panose="02020603050405020304" pitchFamily="18" charset="0"/>
                <a:cs typeface="Times New Roman" panose="02020603050405020304" pitchFamily="18" charset="0"/>
              </a:rPr>
              <a:t>, and Michael I Jordan. Mean field theory for sigmoid belief networks. </a:t>
            </a:r>
            <a:r>
              <a:rPr lang="en-GB" sz="1200" i="1" dirty="0">
                <a:effectLst/>
                <a:latin typeface="Times New Roman" panose="02020603050405020304" pitchFamily="18" charset="0"/>
                <a:cs typeface="Times New Roman" panose="02020603050405020304" pitchFamily="18" charset="0"/>
              </a:rPr>
              <a:t>Journal of artificial intelligence research</a:t>
            </a:r>
            <a:r>
              <a:rPr lang="en-GB" sz="1200" dirty="0">
                <a:effectLst/>
                <a:latin typeface="Times New Roman" panose="02020603050405020304" pitchFamily="18" charset="0"/>
                <a:cs typeface="Times New Roman" panose="02020603050405020304" pitchFamily="18" charset="0"/>
              </a:rPr>
              <a:t>, 4(1):61–76, 1996. </a:t>
            </a:r>
          </a:p>
        </p:txBody>
      </p:sp>
      <p:sp>
        <p:nvSpPr>
          <p:cNvPr id="24" name="TextBox 23">
            <a:extLst>
              <a:ext uri="{FF2B5EF4-FFF2-40B4-BE49-F238E27FC236}">
                <a16:creationId xmlns:a16="http://schemas.microsoft.com/office/drawing/2014/main" id="{B3486939-0B77-E816-0B7F-128A6209DC6E}"/>
              </a:ext>
            </a:extLst>
          </p:cNvPr>
          <p:cNvSpPr txBox="1"/>
          <p:nvPr/>
        </p:nvSpPr>
        <p:spPr>
          <a:xfrm>
            <a:off x="8803" y="3680156"/>
            <a:ext cx="4551133" cy="646331"/>
          </a:xfrm>
          <a:prstGeom prst="rect">
            <a:avLst/>
          </a:prstGeom>
          <a:noFill/>
        </p:spPr>
        <p:txBody>
          <a:bodyPr wrap="square">
            <a:spAutoFit/>
          </a:bodyPr>
          <a:lstStyle/>
          <a:p>
            <a:r>
              <a:rPr lang="en-GB" sz="1200" dirty="0">
                <a:effectLst/>
                <a:latin typeface="Times New Roman" panose="02020603050405020304" pitchFamily="18" charset="0"/>
                <a:cs typeface="Times New Roman" panose="02020603050405020304" pitchFamily="18" charset="0"/>
              </a:rPr>
              <a:t>Radford M Neal and Geoffrey E Hinton. A view of the EM algorithm that justifies incremental, sparse, and other variants. In </a:t>
            </a:r>
            <a:r>
              <a:rPr lang="en-GB" sz="1200" i="1" dirty="0">
                <a:effectLst/>
                <a:latin typeface="Times New Roman" panose="02020603050405020304" pitchFamily="18" charset="0"/>
                <a:cs typeface="Times New Roman" panose="02020603050405020304" pitchFamily="18" charset="0"/>
              </a:rPr>
              <a:t>Learning in graphical models</a:t>
            </a:r>
            <a:r>
              <a:rPr lang="en-GB" sz="1200" dirty="0">
                <a:effectLst/>
                <a:latin typeface="Times New Roman" panose="02020603050405020304" pitchFamily="18" charset="0"/>
                <a:cs typeface="Times New Roman" panose="02020603050405020304" pitchFamily="18" charset="0"/>
              </a:rPr>
              <a:t>, pages 355– 368. Springer, 1998. </a:t>
            </a:r>
            <a:endParaRPr lang="en-GB" sz="12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ED710F93-4E07-EAB0-F35A-B757BA837068}"/>
              </a:ext>
            </a:extLst>
          </p:cNvPr>
          <p:cNvPicPr>
            <a:picLocks noChangeAspect="1"/>
          </p:cNvPicPr>
          <p:nvPr/>
        </p:nvPicPr>
        <p:blipFill>
          <a:blip r:embed="rId8"/>
          <a:stretch>
            <a:fillRect/>
          </a:stretch>
        </p:blipFill>
        <p:spPr>
          <a:xfrm>
            <a:off x="8242684" y="1897161"/>
            <a:ext cx="3721368" cy="589484"/>
          </a:xfrm>
          <a:prstGeom prst="rect">
            <a:avLst/>
          </a:prstGeom>
        </p:spPr>
      </p:pic>
      <p:sp>
        <p:nvSpPr>
          <p:cNvPr id="27" name="TextBox 26">
            <a:extLst>
              <a:ext uri="{FF2B5EF4-FFF2-40B4-BE49-F238E27FC236}">
                <a16:creationId xmlns:a16="http://schemas.microsoft.com/office/drawing/2014/main" id="{112BB3BA-E816-6BFA-36F3-1C6C2CAA3195}"/>
              </a:ext>
            </a:extLst>
          </p:cNvPr>
          <p:cNvSpPr txBox="1"/>
          <p:nvPr/>
        </p:nvSpPr>
        <p:spPr>
          <a:xfrm>
            <a:off x="8126700" y="1634633"/>
            <a:ext cx="6169510" cy="276999"/>
          </a:xfrm>
          <a:prstGeom prst="rect">
            <a:avLst/>
          </a:prstGeom>
          <a:noFill/>
        </p:spPr>
        <p:txBody>
          <a:bodyPr wrap="square">
            <a:spAutoFit/>
          </a:bodyPr>
          <a:lstStyle/>
          <a:p>
            <a:r>
              <a:rPr lang="en-NO" sz="1200" dirty="0"/>
              <a:t>https://www.coursera.org/</a:t>
            </a:r>
          </a:p>
        </p:txBody>
      </p:sp>
      <p:pic>
        <p:nvPicPr>
          <p:cNvPr id="28" name="Picture 27">
            <a:extLst>
              <a:ext uri="{FF2B5EF4-FFF2-40B4-BE49-F238E27FC236}">
                <a16:creationId xmlns:a16="http://schemas.microsoft.com/office/drawing/2014/main" id="{DDC72A54-45E9-5172-BF2F-A37A0CE3D28E}"/>
              </a:ext>
            </a:extLst>
          </p:cNvPr>
          <p:cNvPicPr>
            <a:picLocks noChangeAspect="1"/>
          </p:cNvPicPr>
          <p:nvPr/>
        </p:nvPicPr>
        <p:blipFill>
          <a:blip r:embed="rId9"/>
          <a:stretch>
            <a:fillRect/>
          </a:stretch>
        </p:blipFill>
        <p:spPr>
          <a:xfrm>
            <a:off x="8210562" y="2691497"/>
            <a:ext cx="3753490" cy="844492"/>
          </a:xfrm>
          <a:prstGeom prst="rect">
            <a:avLst/>
          </a:prstGeom>
        </p:spPr>
      </p:pic>
    </p:spTree>
    <p:extLst>
      <p:ext uri="{BB962C8B-B14F-4D97-AF65-F5344CB8AC3E}">
        <p14:creationId xmlns:p14="http://schemas.microsoft.com/office/powerpoint/2010/main" val="308229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D160B5-8763-1E39-099F-3DA91408F3B0}"/>
                  </a:ext>
                </a:extLst>
              </p:cNvPr>
              <p:cNvSpPr txBox="1"/>
              <p:nvPr/>
            </p:nvSpPr>
            <p:spPr>
              <a:xfrm>
                <a:off x="-236968" y="3918769"/>
                <a:ext cx="7390803"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𝑠𝑝𝑎𝑚</m:t>
                          </m:r>
                        </m:e>
                        <m:e>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𝑤𝑜𝑟𝑑</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𝑤𝑜𝑟𝑑</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𝑠𝑝𝑎𝑚</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𝑠𝑝𝑎𝑚</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𝑤𝑜𝑟𝑑</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7" name="TextBox 6">
                <a:extLst>
                  <a:ext uri="{FF2B5EF4-FFF2-40B4-BE49-F238E27FC236}">
                    <a16:creationId xmlns:a16="http://schemas.microsoft.com/office/drawing/2014/main" id="{B3D160B5-8763-1E39-099F-3DA91408F3B0}"/>
                  </a:ext>
                </a:extLst>
              </p:cNvPr>
              <p:cNvSpPr txBox="1">
                <a:spLocks noRot="1" noChangeAspect="1" noMove="1" noResize="1" noEditPoints="1" noAdjustHandles="1" noChangeArrowheads="1" noChangeShapeType="1" noTextEdit="1"/>
              </p:cNvSpPr>
              <p:nvPr/>
            </p:nvSpPr>
            <p:spPr>
              <a:xfrm>
                <a:off x="-236968" y="3918769"/>
                <a:ext cx="7390803" cy="1058134"/>
              </a:xfrm>
              <a:prstGeom prst="rect">
                <a:avLst/>
              </a:prstGeom>
              <a:blipFill>
                <a:blip r:embed="rId4"/>
                <a:stretch>
                  <a:fillRect t="-4762"/>
                </a:stretch>
              </a:blipFill>
            </p:spPr>
            <p:txBody>
              <a:bodyPr/>
              <a:lstStyle/>
              <a:p>
                <a:r>
                  <a:rPr lang="en-NO">
                    <a:noFill/>
                  </a:rPr>
                  <a:t> </a:t>
                </a:r>
              </a:p>
            </p:txBody>
          </p:sp>
        </mc:Fallback>
      </mc:AlternateContent>
    </p:spTree>
    <p:extLst>
      <p:ext uri="{BB962C8B-B14F-4D97-AF65-F5344CB8AC3E}">
        <p14:creationId xmlns:p14="http://schemas.microsoft.com/office/powerpoint/2010/main" val="3650747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D160B5-8763-1E39-099F-3DA91408F3B0}"/>
                  </a:ext>
                </a:extLst>
              </p:cNvPr>
              <p:cNvSpPr txBox="1"/>
              <p:nvPr/>
            </p:nvSpPr>
            <p:spPr>
              <a:xfrm>
                <a:off x="-236968" y="3918769"/>
                <a:ext cx="7390803"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𝑛𝑒𝑟𝑑</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𝑡h𝑜𝑚𝑎𝑠</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𝑡h𝑜𝑚𝑎𝑠</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𝑛𝑒𝑟𝑑</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𝑛𝑒𝑟𝑑</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𝑡h𝑜𝑚𝑎𝑠</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7" name="TextBox 6">
                <a:extLst>
                  <a:ext uri="{FF2B5EF4-FFF2-40B4-BE49-F238E27FC236}">
                    <a16:creationId xmlns:a16="http://schemas.microsoft.com/office/drawing/2014/main" id="{B3D160B5-8763-1E39-099F-3DA91408F3B0}"/>
                  </a:ext>
                </a:extLst>
              </p:cNvPr>
              <p:cNvSpPr txBox="1">
                <a:spLocks noRot="1" noChangeAspect="1" noMove="1" noResize="1" noEditPoints="1" noAdjustHandles="1" noChangeArrowheads="1" noChangeShapeType="1" noTextEdit="1"/>
              </p:cNvSpPr>
              <p:nvPr/>
            </p:nvSpPr>
            <p:spPr>
              <a:xfrm>
                <a:off x="-236968" y="3918769"/>
                <a:ext cx="7390803" cy="1058134"/>
              </a:xfrm>
              <a:prstGeom prst="rect">
                <a:avLst/>
              </a:prstGeom>
              <a:blipFill>
                <a:blip r:embed="rId4"/>
                <a:stretch>
                  <a:fillRect t="-4762"/>
                </a:stretch>
              </a:blipFill>
            </p:spPr>
            <p:txBody>
              <a:bodyPr/>
              <a:lstStyle/>
              <a:p>
                <a:r>
                  <a:rPr lang="en-NO">
                    <a:noFill/>
                  </a:rPr>
                  <a:t> </a:t>
                </a:r>
              </a:p>
            </p:txBody>
          </p:sp>
        </mc:Fallback>
      </mc:AlternateContent>
    </p:spTree>
    <p:extLst>
      <p:ext uri="{BB962C8B-B14F-4D97-AF65-F5344CB8AC3E}">
        <p14:creationId xmlns:p14="http://schemas.microsoft.com/office/powerpoint/2010/main" val="2916510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9564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956480"/>
              </a:xfrm>
              <a:prstGeom prst="rect">
                <a:avLst/>
              </a:prstGeom>
              <a:blipFill>
                <a:blip r:embed="rId4"/>
                <a:stretch>
                  <a:fillRect t="-3947"/>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DF9FE5-B3EA-5760-9C2F-4E3403448AE1}"/>
                  </a:ext>
                </a:extLst>
              </p:cNvPr>
              <p:cNvSpPr txBox="1"/>
              <p:nvPr/>
            </p:nvSpPr>
            <p:spPr>
              <a:xfrm>
                <a:off x="131598" y="3603873"/>
                <a:ext cx="6442022" cy="92333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endParaRPr lang="en-NO" dirty="0"/>
              </a:p>
            </p:txBody>
          </p:sp>
        </mc:Choice>
        <mc:Fallback xmlns="">
          <p:sp>
            <p:nvSpPr>
              <p:cNvPr id="10" name="TextBox 9">
                <a:extLst>
                  <a:ext uri="{FF2B5EF4-FFF2-40B4-BE49-F238E27FC236}">
                    <a16:creationId xmlns:a16="http://schemas.microsoft.com/office/drawing/2014/main" id="{C7DF9FE5-B3EA-5760-9C2F-4E3403448AE1}"/>
                  </a:ext>
                </a:extLst>
              </p:cNvPr>
              <p:cNvSpPr txBox="1">
                <a:spLocks noRot="1" noChangeAspect="1" noMove="1" noResize="1" noEditPoints="1" noAdjustHandles="1" noChangeArrowheads="1" noChangeShapeType="1" noTextEdit="1"/>
              </p:cNvSpPr>
              <p:nvPr/>
            </p:nvSpPr>
            <p:spPr>
              <a:xfrm>
                <a:off x="131598" y="3603873"/>
                <a:ext cx="6442022" cy="923330"/>
              </a:xfrm>
              <a:prstGeom prst="rect">
                <a:avLst/>
              </a:prstGeom>
              <a:blipFill>
                <a:blip r:embed="rId6"/>
                <a:stretch>
                  <a:fillRect l="-1575" t="-8108"/>
                </a:stretch>
              </a:blipFill>
            </p:spPr>
            <p:txBody>
              <a:bodyPr/>
              <a:lstStyle/>
              <a:p>
                <a:r>
                  <a:rPr lang="en-NO">
                    <a:noFill/>
                  </a:rPr>
                  <a:t> </a:t>
                </a:r>
              </a:p>
            </p:txBody>
          </p:sp>
        </mc:Fallback>
      </mc:AlternateContent>
    </p:spTree>
    <p:extLst>
      <p:ext uri="{BB962C8B-B14F-4D97-AF65-F5344CB8AC3E}">
        <p14:creationId xmlns:p14="http://schemas.microsoft.com/office/powerpoint/2010/main" val="12224226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Mesh</Template>
  <TotalTime>31770</TotalTime>
  <Words>5059</Words>
  <Application>Microsoft Macintosh PowerPoint</Application>
  <PresentationFormat>Widescreen</PresentationFormat>
  <Paragraphs>1196</Paragraphs>
  <Slides>68</Slides>
  <Notes>29</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Aptos</vt:lpstr>
      <vt:lpstr>Arial</vt:lpstr>
      <vt:lpstr>Cambria Math</vt:lpstr>
      <vt:lpstr>Century Gothic</vt:lpstr>
      <vt:lpstr>Times New Roman</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“Motivating”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Greiner, Thomas</dc:creator>
  <cp:lastModifiedBy>Greiner, Thomas</cp:lastModifiedBy>
  <cp:revision>4</cp:revision>
  <dcterms:created xsi:type="dcterms:W3CDTF">2024-03-14T21:47:07Z</dcterms:created>
  <dcterms:modified xsi:type="dcterms:W3CDTF">2024-04-16T12:31:23Z</dcterms:modified>
</cp:coreProperties>
</file>